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5" r:id="rId18"/>
    <p:sldId id="306" r:id="rId19"/>
    <p:sldId id="304" r:id="rId20"/>
    <p:sldId id="289" r:id="rId21"/>
    <p:sldId id="290" r:id="rId22"/>
    <p:sldId id="291" r:id="rId23"/>
    <p:sldId id="292" r:id="rId24"/>
    <p:sldId id="261" r:id="rId25"/>
    <p:sldId id="262" r:id="rId26"/>
    <p:sldId id="263" r:id="rId27"/>
    <p:sldId id="264" r:id="rId28"/>
    <p:sldId id="265" r:id="rId29"/>
    <p:sldId id="266" r:id="rId30"/>
    <p:sldId id="268" r:id="rId31"/>
    <p:sldId id="267" r:id="rId32"/>
    <p:sldId id="307" r:id="rId33"/>
    <p:sldId id="28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10169EC-A431-44EC-8AA0-61BF14AA0733}">
          <p14:sldIdLst>
            <p14:sldId id="256"/>
            <p14:sldId id="257"/>
            <p14:sldId id="258"/>
            <p14:sldId id="259"/>
            <p14:sldId id="260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5"/>
            <p14:sldId id="306"/>
            <p14:sldId id="304"/>
            <p14:sldId id="289"/>
            <p14:sldId id="290"/>
            <p14:sldId id="291"/>
            <p14:sldId id="292"/>
            <p14:sldId id="261"/>
            <p14:sldId id="262"/>
            <p14:sldId id="263"/>
            <p14:sldId id="264"/>
            <p14:sldId id="265"/>
            <p14:sldId id="266"/>
            <p14:sldId id="268"/>
            <p14:sldId id="267"/>
            <p14:sldId id="307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71" autoAdjust="0"/>
  </p:normalViewPr>
  <p:slideViewPr>
    <p:cSldViewPr>
      <p:cViewPr varScale="1">
        <p:scale>
          <a:sx n="68" d="100"/>
          <a:sy n="68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F5675-D5E8-4CAF-A3CD-ADB86928A49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AD508-7F31-4F33-A171-F71B2FF44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89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Cheshire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Holmes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Chapel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AD508-7F31-4F33-A171-F71B2FF44FE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03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/>
          <a:srcRect l="3488" t="14060" r="3918" b="18599"/>
          <a:stretch/>
        </p:blipFill>
        <p:spPr bwMode="auto">
          <a:xfrm>
            <a:off x="2100603" y="234018"/>
            <a:ext cx="4867063" cy="115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98" y="1465704"/>
            <a:ext cx="7841234" cy="515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5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/>
          <a:stretch/>
        </p:blipFill>
        <p:spPr bwMode="auto">
          <a:xfrm>
            <a:off x="4139952" y="1052735"/>
            <a:ext cx="4897177" cy="500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2"/>
          <a:stretch/>
        </p:blipFill>
        <p:spPr bwMode="auto">
          <a:xfrm>
            <a:off x="107504" y="1052735"/>
            <a:ext cx="3878213" cy="500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44938"/>
            <a:ext cx="217058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Vermeil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38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56184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"/>
          <a:stretch/>
        </p:blipFill>
        <p:spPr bwMode="auto">
          <a:xfrm>
            <a:off x="4860031" y="1201122"/>
            <a:ext cx="4170231" cy="467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44938"/>
            <a:ext cx="217058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Vermeil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448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" y="0"/>
            <a:ext cx="4320480" cy="69269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Chelsea Plain Box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1"/>
          <a:stretch/>
        </p:blipFill>
        <p:spPr bwMode="auto">
          <a:xfrm>
            <a:off x="34783" y="954682"/>
            <a:ext cx="1222604" cy="189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87" y="954683"/>
            <a:ext cx="1265502" cy="189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" b="4576"/>
          <a:stretch/>
        </p:blipFill>
        <p:spPr bwMode="auto">
          <a:xfrm>
            <a:off x="2522889" y="954682"/>
            <a:ext cx="1308401" cy="189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33" y="950162"/>
            <a:ext cx="5065667" cy="561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" t="54794" r="44862"/>
          <a:stretch/>
        </p:blipFill>
        <p:spPr bwMode="auto">
          <a:xfrm>
            <a:off x="1869780" y="3076783"/>
            <a:ext cx="2080425" cy="18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 t="55072" r="36374"/>
          <a:stretch/>
        </p:blipFill>
        <p:spPr bwMode="auto">
          <a:xfrm>
            <a:off x="1943653" y="4945545"/>
            <a:ext cx="2006552" cy="19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597" r="48767"/>
          <a:stretch/>
        </p:blipFill>
        <p:spPr bwMode="auto">
          <a:xfrm>
            <a:off x="-29367" y="3076783"/>
            <a:ext cx="2020336" cy="189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9" y="4973139"/>
            <a:ext cx="1981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216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96044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5351"/>
            <a:ext cx="4286250" cy="562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44" y="0"/>
            <a:ext cx="4320480" cy="69269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Chelsea Plain Box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9" r="63893"/>
          <a:stretch/>
        </p:blipFill>
        <p:spPr bwMode="auto">
          <a:xfrm>
            <a:off x="4860032" y="5362096"/>
            <a:ext cx="1614288" cy="131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67053" r="53188"/>
          <a:stretch/>
        </p:blipFill>
        <p:spPr bwMode="auto">
          <a:xfrm>
            <a:off x="6791356" y="5362097"/>
            <a:ext cx="1811554" cy="134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320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/>
          <a:stretch/>
        </p:blipFill>
        <p:spPr bwMode="auto">
          <a:xfrm>
            <a:off x="180108" y="1022070"/>
            <a:ext cx="4245501" cy="522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344" y="0"/>
            <a:ext cx="432048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Chelsea Plain Box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6194"/>
            <a:ext cx="43053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85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04623"/>
            <a:ext cx="3980300" cy="581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344" y="0"/>
            <a:ext cx="4320480" cy="69269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Chelsea Plain Box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4623"/>
            <a:ext cx="44196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19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320480" cy="529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b="4647"/>
          <a:stretch/>
        </p:blipFill>
        <p:spPr bwMode="auto">
          <a:xfrm>
            <a:off x="4586514" y="338978"/>
            <a:ext cx="4449982" cy="399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44" y="0"/>
            <a:ext cx="432048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Chelsea Plain Box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21" y="4509121"/>
            <a:ext cx="2961471" cy="191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74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3878956" cy="46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853095"/>
            <a:ext cx="49911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344" y="0"/>
            <a:ext cx="4320480" cy="69269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Chelsea Plain Box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82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727154"/>
            <a:ext cx="852487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344" y="0"/>
            <a:ext cx="4320480" cy="692696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Chelsea Plain Box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89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7" r="44529"/>
          <a:stretch/>
        </p:blipFill>
        <p:spPr bwMode="auto">
          <a:xfrm>
            <a:off x="7046298" y="5137711"/>
            <a:ext cx="2097702" cy="176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4373"/>
          <a:stretch/>
        </p:blipFill>
        <p:spPr bwMode="auto">
          <a:xfrm>
            <a:off x="6516215" y="5142849"/>
            <a:ext cx="1990355" cy="174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5277171" y="5142849"/>
            <a:ext cx="1872208" cy="179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7206"/>
          <a:stretch/>
        </p:blipFill>
        <p:spPr bwMode="auto">
          <a:xfrm>
            <a:off x="3616622" y="5142849"/>
            <a:ext cx="2100360" cy="179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4" r="51157"/>
          <a:stretch/>
        </p:blipFill>
        <p:spPr bwMode="auto">
          <a:xfrm>
            <a:off x="2383411" y="5137711"/>
            <a:ext cx="1939413" cy="176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/>
          <a:stretch/>
        </p:blipFill>
        <p:spPr bwMode="auto">
          <a:xfrm>
            <a:off x="6372200" y="980728"/>
            <a:ext cx="277180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344" y="0"/>
            <a:ext cx="432048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Chelsea Plain Box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680" y="980728"/>
            <a:ext cx="2909595" cy="392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6" r="10975"/>
          <a:stretch/>
        </p:blipFill>
        <p:spPr bwMode="auto">
          <a:xfrm>
            <a:off x="0" y="980728"/>
            <a:ext cx="311276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5944"/>
          <a:stretch/>
        </p:blipFill>
        <p:spPr bwMode="auto">
          <a:xfrm>
            <a:off x="1043608" y="5142849"/>
            <a:ext cx="1900031" cy="175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3" r="51643"/>
          <a:stretch/>
        </p:blipFill>
        <p:spPr bwMode="auto">
          <a:xfrm>
            <a:off x="-13110" y="5125951"/>
            <a:ext cx="1704790" cy="176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834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3746596" cy="401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17" y="1666329"/>
            <a:ext cx="5148064" cy="37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59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4279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Concerto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текстиль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3194"/>
            <a:ext cx="4112132" cy="543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73194"/>
            <a:ext cx="4365399" cy="544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417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458" y="0"/>
            <a:ext cx="4304426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Bramhall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винил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6862"/>
            <a:ext cx="431482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96862"/>
            <a:ext cx="3915916" cy="569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586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707904" cy="76470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Theatre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винил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0" y="896388"/>
            <a:ext cx="43148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40" y="896388"/>
            <a:ext cx="4104456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943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66"/>
            <a:ext cx="3923928" cy="5620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Oak Hill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бумага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4331"/>
            <a:ext cx="4032448" cy="582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5468"/>
            <a:ext cx="4104456" cy="61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652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339752" cy="70609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21" y="1052736"/>
            <a:ext cx="48863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5557"/>
            <a:ext cx="3670344" cy="510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250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66"/>
            <a:ext cx="27718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Madeleine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9" y="1052736"/>
            <a:ext cx="4423879" cy="509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5"/>
          <a:stretch/>
        </p:blipFill>
        <p:spPr bwMode="auto">
          <a:xfrm>
            <a:off x="4788024" y="1052736"/>
            <a:ext cx="4210904" cy="509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779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900" y="0"/>
            <a:ext cx="3701940" cy="6952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Manhattan Club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1757"/>
            <a:ext cx="432571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/>
          <a:stretch/>
        </p:blipFill>
        <p:spPr bwMode="auto">
          <a:xfrm>
            <a:off x="4716016" y="821757"/>
            <a:ext cx="42776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010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5" y="0"/>
            <a:ext cx="4258816" cy="5620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Midsummer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9"/>
          <a:stretch/>
        </p:blipFill>
        <p:spPr bwMode="auto">
          <a:xfrm>
            <a:off x="179512" y="735558"/>
            <a:ext cx="4148399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r="3162"/>
          <a:stretch/>
        </p:blipFill>
        <p:spPr bwMode="auto">
          <a:xfrm>
            <a:off x="4598600" y="735557"/>
            <a:ext cx="436139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43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104703" cy="5620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0" y="836713"/>
            <a:ext cx="428040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51490"/>
            <a:ext cx="405045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537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098576" cy="70609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3672408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4703"/>
            <a:ext cx="4619625" cy="558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61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" y="1617149"/>
            <a:ext cx="5281441" cy="346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69" y="1298938"/>
            <a:ext cx="379511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935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105" y="11266"/>
            <a:ext cx="2314600" cy="68143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Tempus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4"/>
          <a:stretch/>
        </p:blipFill>
        <p:spPr bwMode="auto">
          <a:xfrm>
            <a:off x="251520" y="1020656"/>
            <a:ext cx="373813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20656"/>
            <a:ext cx="4679164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791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829817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080775" cy="540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918" y="836712"/>
            <a:ext cx="4176464" cy="540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161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2312" y="0"/>
            <a:ext cx="3826768" cy="90872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Chelsea Décor Wallpapers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550545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448820" y="764704"/>
            <a:ext cx="3826768" cy="5618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Vermeil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Chelsea Plain Box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Bramhall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Concerto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Madeleine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Manhattan Club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Midsummer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Oak Hill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Tempus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Theatre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13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F445AE6-A618-40FA-A0FC-646BA52B4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62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797909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70" y="1988840"/>
            <a:ext cx="7029862" cy="469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196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42" y="3861048"/>
            <a:ext cx="403524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/>
          <a:stretch/>
        </p:blipFill>
        <p:spPr bwMode="auto">
          <a:xfrm>
            <a:off x="251520" y="476672"/>
            <a:ext cx="4512817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90" y="272557"/>
            <a:ext cx="3441950" cy="346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34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938"/>
            <a:ext cx="2170584" cy="70609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Vermeil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r="5824"/>
          <a:stretch/>
        </p:blipFill>
        <p:spPr bwMode="auto">
          <a:xfrm>
            <a:off x="203059" y="1049970"/>
            <a:ext cx="4155849" cy="507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3" b="2847"/>
          <a:stretch/>
        </p:blipFill>
        <p:spPr bwMode="auto">
          <a:xfrm>
            <a:off x="4572000" y="333876"/>
            <a:ext cx="4340479" cy="577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47564"/>
            <a:ext cx="2592287" cy="209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516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2647"/>
            <a:ext cx="4244336" cy="528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406639" cy="528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44938"/>
            <a:ext cx="2170584" cy="70609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Vermeil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20" y="4975917"/>
            <a:ext cx="3071998" cy="180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262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2"/>
          <a:stretch/>
        </p:blipFill>
        <p:spPr bwMode="auto">
          <a:xfrm>
            <a:off x="5372834" y="265315"/>
            <a:ext cx="3504794" cy="287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/>
          <a:stretch/>
        </p:blipFill>
        <p:spPr bwMode="auto">
          <a:xfrm>
            <a:off x="5372834" y="3386723"/>
            <a:ext cx="3504794" cy="327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84932"/>
            <a:ext cx="4808455" cy="509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44938"/>
            <a:ext cx="217058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Vermeil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93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51028"/>
            <a:ext cx="4176464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4319631" cy="473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44938"/>
            <a:ext cx="217058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Vermeil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09" y="260648"/>
            <a:ext cx="3217227" cy="227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4449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79</Words>
  <Application>Microsoft Office PowerPoint</Application>
  <PresentationFormat>Экран (4:3)</PresentationFormat>
  <Paragraphs>44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Vermeil</vt:lpstr>
      <vt:lpstr>Vermeil</vt:lpstr>
      <vt:lpstr>Презентация PowerPoint</vt:lpstr>
      <vt:lpstr>Презентация PowerPoint</vt:lpstr>
      <vt:lpstr>Презентация PowerPoint</vt:lpstr>
      <vt:lpstr>Презентация PowerPoint</vt:lpstr>
      <vt:lpstr>Chelsea Plain Box</vt:lpstr>
      <vt:lpstr>Chelsea Plain Box</vt:lpstr>
      <vt:lpstr>Презентация PowerPoint</vt:lpstr>
      <vt:lpstr>Chelsea Plain Box</vt:lpstr>
      <vt:lpstr>Презентация PowerPoint</vt:lpstr>
      <vt:lpstr>Chelsea Plain Box</vt:lpstr>
      <vt:lpstr>Презентация PowerPoint</vt:lpstr>
      <vt:lpstr>Презентация PowerPoint</vt:lpstr>
      <vt:lpstr>Concerto - текстиль</vt:lpstr>
      <vt:lpstr>Bramhall - винил</vt:lpstr>
      <vt:lpstr>Theatre - винил</vt:lpstr>
      <vt:lpstr>Oak Hill - бумага</vt:lpstr>
      <vt:lpstr>Belle Vue</vt:lpstr>
      <vt:lpstr>Madeleine</vt:lpstr>
      <vt:lpstr>Manhattan Club</vt:lpstr>
      <vt:lpstr>Midsummer</vt:lpstr>
      <vt:lpstr>Roma</vt:lpstr>
      <vt:lpstr>Vision</vt:lpstr>
      <vt:lpstr>Tempus</vt:lpstr>
      <vt:lpstr>Revere</vt:lpstr>
      <vt:lpstr>Chelsea Décor Wallpapers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Виктория</cp:lastModifiedBy>
  <cp:revision>54</cp:revision>
  <dcterms:created xsi:type="dcterms:W3CDTF">2020-04-06T08:05:53Z</dcterms:created>
  <dcterms:modified xsi:type="dcterms:W3CDTF">2020-04-08T10:57:29Z</dcterms:modified>
</cp:coreProperties>
</file>