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329" r:id="rId3"/>
    <p:sldId id="386" r:id="rId4"/>
    <p:sldId id="387" r:id="rId5"/>
    <p:sldId id="388" r:id="rId6"/>
    <p:sldId id="369" r:id="rId7"/>
    <p:sldId id="371" r:id="rId8"/>
    <p:sldId id="389" r:id="rId9"/>
    <p:sldId id="338" r:id="rId10"/>
    <p:sldId id="339" r:id="rId11"/>
    <p:sldId id="340" r:id="rId12"/>
    <p:sldId id="341" r:id="rId13"/>
    <p:sldId id="342" r:id="rId14"/>
    <p:sldId id="377" r:id="rId15"/>
    <p:sldId id="344" r:id="rId16"/>
    <p:sldId id="394" r:id="rId17"/>
    <p:sldId id="373" r:id="rId18"/>
    <p:sldId id="393" r:id="rId19"/>
    <p:sldId id="391" r:id="rId20"/>
    <p:sldId id="376" r:id="rId21"/>
    <p:sldId id="392" r:id="rId22"/>
    <p:sldId id="372" r:id="rId23"/>
    <p:sldId id="307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990099"/>
    <a:srgbClr val="201E1E"/>
    <a:srgbClr val="1F1E1E"/>
    <a:srgbClr val="1F1D1D"/>
    <a:srgbClr val="1E1C1C"/>
    <a:srgbClr val="1D1B1B"/>
    <a:srgbClr val="1C1A1A"/>
    <a:srgbClr val="1A1818"/>
    <a:srgbClr val="242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-354" y="-10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F1D44-B241-49A2-A383-0FDC09BE3439}" type="datetimeFigureOut">
              <a:rPr lang="de-DE" smtClean="0"/>
              <a:t>28.05.2019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A6D12-AA49-41DE-8510-055D59838812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6612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79E15-5DAC-4EB9-9271-7B567DBF74AC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96265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79E15-5DAC-4EB9-9271-7B567DBF74AC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9849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79E15-5DAC-4EB9-9271-7B567DBF74AC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95364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79E15-5DAC-4EB9-9271-7B567DBF74AC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1793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79E15-5DAC-4EB9-9271-7B567DBF74AC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77707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79E15-5DAC-4EB9-9271-7B567DBF74AC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1606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79E15-5DAC-4EB9-9271-7B567DBF74AC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98015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79E15-5DAC-4EB9-9271-7B567DBF74AC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4597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79E15-5DAC-4EB9-9271-7B567DBF74AC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3313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79E15-5DAC-4EB9-9271-7B567DBF74AC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2079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4934-2685-4F16-B3A8-E6E8C02CDBC8}" type="datetimeFigureOut">
              <a:rPr lang="de-DE" smtClean="0"/>
              <a:t>28.05.2019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E655D-019C-4607-A406-72C341DD7C42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426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4934-2685-4F16-B3A8-E6E8C02CDBC8}" type="datetimeFigureOut">
              <a:rPr lang="de-DE" smtClean="0"/>
              <a:t>28.05.2019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E655D-019C-4607-A406-72C341DD7C42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8888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4934-2685-4F16-B3A8-E6E8C02CDBC8}" type="datetimeFigureOut">
              <a:rPr lang="de-DE" smtClean="0"/>
              <a:t>28.05.2019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E655D-019C-4607-A406-72C341DD7C42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8523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4934-2685-4F16-B3A8-E6E8C02CDBC8}" type="datetimeFigureOut">
              <a:rPr lang="de-DE" smtClean="0"/>
              <a:t>28.05.2019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E655D-019C-4607-A406-72C341DD7C42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7227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4934-2685-4F16-B3A8-E6E8C02CDBC8}" type="datetimeFigureOut">
              <a:rPr lang="de-DE" smtClean="0"/>
              <a:t>28.05.2019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E655D-019C-4607-A406-72C341DD7C42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0635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4934-2685-4F16-B3A8-E6E8C02CDBC8}" type="datetimeFigureOut">
              <a:rPr lang="de-DE" smtClean="0"/>
              <a:t>28.05.2019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E655D-019C-4607-A406-72C341DD7C42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4901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4934-2685-4F16-B3A8-E6E8C02CDBC8}" type="datetimeFigureOut">
              <a:rPr lang="de-DE" smtClean="0"/>
              <a:t>28.05.2019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E655D-019C-4607-A406-72C341DD7C42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5130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4934-2685-4F16-B3A8-E6E8C02CDBC8}" type="datetimeFigureOut">
              <a:rPr lang="de-DE" smtClean="0"/>
              <a:t>28.05.2019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E655D-019C-4607-A406-72C341DD7C42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2175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4934-2685-4F16-B3A8-E6E8C02CDBC8}" type="datetimeFigureOut">
              <a:rPr lang="de-DE" smtClean="0"/>
              <a:t>28.05.2019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E655D-019C-4607-A406-72C341DD7C42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325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4934-2685-4F16-B3A8-E6E8C02CDBC8}" type="datetimeFigureOut">
              <a:rPr lang="de-DE" smtClean="0"/>
              <a:t>28.05.2019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E655D-019C-4607-A406-72C341DD7C42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9454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4934-2685-4F16-B3A8-E6E8C02CDBC8}" type="datetimeFigureOut">
              <a:rPr lang="de-DE" smtClean="0"/>
              <a:t>28.05.2019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E655D-019C-4607-A406-72C341DD7C42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9564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B4934-2685-4F16-B3A8-E6E8C02CDBC8}" type="datetimeFigureOut">
              <a:rPr lang="de-DE" smtClean="0"/>
              <a:t>28.05.2019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E655D-019C-4607-A406-72C341DD7C42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811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201E1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2381" t="19537" r="52500" b="50532"/>
          <a:stretch/>
        </p:blipFill>
        <p:spPr>
          <a:xfrm>
            <a:off x="1" y="368617"/>
            <a:ext cx="12192000" cy="454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25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FlavorPaperforArte_Starglint_FP102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942" y="153520"/>
            <a:ext cx="7190803" cy="6482443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8939798" y="5658086"/>
            <a:ext cx="195438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 Old Face"/>
                <a:ea typeface="Baskerville Old Face"/>
                <a:cs typeface="Baskerville Old Face"/>
              </a:rPr>
              <a:t>Pattern </a:t>
            </a:r>
          </a:p>
          <a:p>
            <a:pPr algn="ctr"/>
            <a:r>
              <a:rPr lang="nl-BE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 Old Face"/>
                <a:ea typeface="Baskerville Old Face"/>
                <a:cs typeface="Baskerville Old Face"/>
              </a:rPr>
              <a:t>STARGLINT</a:t>
            </a:r>
            <a:endParaRPr lang="nl-NL" sz="2400" dirty="0">
              <a:solidFill>
                <a:schemeClr val="tx1">
                  <a:lumMod val="50000"/>
                  <a:lumOff val="50000"/>
                </a:schemeClr>
              </a:solidFill>
              <a:latin typeface="Baskerville Old Face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572" y="700488"/>
            <a:ext cx="3912833" cy="3997018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0883154" y="5546911"/>
            <a:ext cx="1147482" cy="117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Baskerville Old Fac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43" y="6266631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10,05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 х 0,70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 (2 цвета)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57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379" y="236763"/>
            <a:ext cx="7119294" cy="642529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572" y="700488"/>
            <a:ext cx="3912833" cy="3997018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0883154" y="5546911"/>
            <a:ext cx="1147482" cy="117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Baskerville Old Face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8456570" y="5658086"/>
            <a:ext cx="292084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 Old Face"/>
                <a:ea typeface="Baskerville Old Face"/>
                <a:cs typeface="Baskerville Old Face"/>
              </a:rPr>
              <a:t>Pattern </a:t>
            </a:r>
          </a:p>
          <a:p>
            <a:pPr algn="ctr"/>
            <a:r>
              <a:rPr lang="nl-BE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 Old Face"/>
                <a:ea typeface="Baskerville Old Face"/>
                <a:cs typeface="Baskerville Old Face"/>
              </a:rPr>
              <a:t>FLOWER OF LOVE</a:t>
            </a:r>
            <a:endParaRPr lang="nl-NL" sz="2400" dirty="0">
              <a:solidFill>
                <a:schemeClr val="tx1">
                  <a:lumMod val="50000"/>
                  <a:lumOff val="50000"/>
                </a:schemeClr>
              </a:solidFill>
              <a:latin typeface="Baskerville Old Fac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958" y="5658086"/>
            <a:ext cx="4625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психоделический принт с узором из цветов 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корней,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10,05 м х 0,70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м   (2 цвета)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102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9496609" y="5658086"/>
            <a:ext cx="84075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 Old Face"/>
                <a:ea typeface="Baskerville Old Face"/>
                <a:cs typeface="Baskerville Old Face"/>
              </a:rPr>
              <a:t>Pattern </a:t>
            </a:r>
          </a:p>
          <a:p>
            <a:pPr algn="ctr"/>
            <a:r>
              <a:rPr lang="nl-BE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 Old Face"/>
                <a:ea typeface="Baskerville Old Face"/>
                <a:cs typeface="Baskerville Old Face"/>
              </a:rPr>
              <a:t>IRIS</a:t>
            </a:r>
            <a:endParaRPr lang="nl-NL" sz="2400" dirty="0">
              <a:solidFill>
                <a:schemeClr val="tx1">
                  <a:lumMod val="50000"/>
                  <a:lumOff val="50000"/>
                </a:schemeClr>
              </a:solidFill>
              <a:latin typeface="Baskerville Old Face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572" y="700488"/>
            <a:ext cx="3912833" cy="3997018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0883154" y="5546911"/>
            <a:ext cx="1147482" cy="117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Baskerville Old Face"/>
            </a:endParaRPr>
          </a:p>
        </p:txBody>
      </p:sp>
      <p:pic>
        <p:nvPicPr>
          <p:cNvPr id="7" name="Afbeelding 6" descr="FlavorPaperforArte_Iris_FP1043.jpg"/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583291" cy="6858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959" y="5802440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Эти ирисы явно прославляют цветочную музу Ван Гога в огромных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размерах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anose="02040503050406030204" pitchFamily="18" charset="0"/>
              </a:rPr>
              <a:t>,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anose="02040503050406030204" pitchFamily="18" charset="0"/>
              </a:rPr>
              <a:t>10,05 м х 0,70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anose="02040503050406030204" pitchFamily="18" charset="0"/>
              </a:rPr>
              <a:t>м (3 цвета)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838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7598738" cy="6858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572" y="700488"/>
            <a:ext cx="3912833" cy="3997018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0883154" y="5546911"/>
            <a:ext cx="1147482" cy="117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Baskerville Old Face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8435654" y="5658086"/>
            <a:ext cx="296267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 Old Face"/>
                <a:ea typeface="Baskerville Old Face"/>
                <a:cs typeface="Baskerville Old Face"/>
              </a:rPr>
              <a:t>Pattern </a:t>
            </a:r>
          </a:p>
          <a:p>
            <a:pPr algn="ctr"/>
            <a:r>
              <a:rPr lang="nl-BE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 Old Face"/>
                <a:ea typeface="Baskerville Old Face"/>
                <a:cs typeface="Baskerville Old Face"/>
              </a:rPr>
              <a:t>VIGILANT FLORAL</a:t>
            </a:r>
            <a:endParaRPr lang="nl-NL" sz="2400" dirty="0">
              <a:solidFill>
                <a:schemeClr val="tx1">
                  <a:lumMod val="50000"/>
                  <a:lumOff val="50000"/>
                </a:schemeClr>
              </a:solidFill>
              <a:latin typeface="Baskerville Old Face"/>
            </a:endParaRPr>
          </a:p>
        </p:txBody>
      </p:sp>
      <p:pic>
        <p:nvPicPr>
          <p:cNvPr id="6" name="Afbeelding 5" descr="FlavorPaperforArte_VigilantFloral_FP1051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2497" y="0"/>
            <a:ext cx="7831236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0152" y="5011755"/>
            <a:ext cx="4248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a typeface="Cambria Math" panose="02040503050406030204" pitchFamily="18" charset="0"/>
              </a:rPr>
              <a:t>За</a:t>
            </a:r>
            <a:br>
              <a:rPr lang="ru-RU" dirty="0">
                <a:ea typeface="Cambria Math" panose="02040503050406030204" pitchFamily="18" charset="0"/>
              </a:rPr>
            </a:b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anose="02040503050406030204" pitchFamily="18" charset="0"/>
              </a:rPr>
              <a:t>З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anose="02040503050406030204" pitchFamily="18" charset="0"/>
              </a:rPr>
              <a:t>а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anose="02040503050406030204" pitchFamily="18" charset="0"/>
              </a:rPr>
              <a:t> вами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anose="02040503050406030204" pitchFamily="18" charset="0"/>
              </a:rPr>
              <a:t>следят! Камеры видеонаблюдения можно найти повсюду, даже в самых неожиданных местах. 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anose="02040503050406030204" pitchFamily="18" charset="0"/>
              </a:rPr>
              <a:t>   10,05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anose="02040503050406030204" pitchFamily="18" charset="0"/>
              </a:rPr>
              <a:t>м х 0,70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anose="02040503050406030204" pitchFamily="18" charset="0"/>
              </a:rPr>
              <a:t>м  (2 цвета)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052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598738" cy="6858000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8871270" y="5658086"/>
            <a:ext cx="209143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 Old Face"/>
                <a:ea typeface="Baskerville Old Face"/>
                <a:cs typeface="Baskerville Old Face"/>
              </a:rPr>
              <a:t>Pattern </a:t>
            </a:r>
          </a:p>
          <a:p>
            <a:pPr algn="ctr"/>
            <a:r>
              <a:rPr lang="nl-BE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 Old Face"/>
                <a:ea typeface="Baskerville Old Face"/>
                <a:cs typeface="Baskerville Old Face"/>
              </a:rPr>
              <a:t>MUSTACHIO</a:t>
            </a:r>
            <a:endParaRPr lang="nl-NL" sz="2400" dirty="0">
              <a:solidFill>
                <a:schemeClr val="tx1">
                  <a:lumMod val="50000"/>
                  <a:lumOff val="50000"/>
                </a:schemeClr>
              </a:solidFill>
              <a:latin typeface="Baskerville Old Face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572" y="700488"/>
            <a:ext cx="3912833" cy="3997018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0883154" y="5546911"/>
            <a:ext cx="1147482" cy="117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Baskerville Old Face"/>
            </a:endParaRPr>
          </a:p>
        </p:txBody>
      </p:sp>
      <p:pic>
        <p:nvPicPr>
          <p:cNvPr id="6" name="Afbeelding 5" descr="JohnLegendBedroom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760046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789" y="5288754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anose="020405030504060302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anose="02040503050406030204" pitchFamily="18" charset="0"/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Некоторые считают их знаковыми, а некоторые - ироничными.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anose="02040503050406030204" pitchFamily="18" charset="0"/>
              </a:rPr>
              <a:t> 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anose="02040503050406030204" pitchFamily="18" charset="0"/>
              </a:rPr>
              <a:t>   10,05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anose="02040503050406030204" pitchFamily="18" charset="0"/>
              </a:rPr>
              <a:t>м х 0,70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anose="02040503050406030204" pitchFamily="18" charset="0"/>
              </a:rPr>
              <a:t>м  (3 цвета)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851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1036"/>
            <a:ext cx="7300216" cy="6588579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8996193" y="5658086"/>
            <a:ext cx="184159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 Old Face"/>
                <a:ea typeface="Baskerville Old Face"/>
                <a:cs typeface="Baskerville Old Face"/>
              </a:rPr>
              <a:t>Pattern </a:t>
            </a:r>
          </a:p>
          <a:p>
            <a:pPr algn="ctr"/>
            <a:r>
              <a:rPr lang="nl-BE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 Old Face"/>
                <a:ea typeface="Baskerville Old Face"/>
                <a:cs typeface="Baskerville Old Face"/>
              </a:rPr>
              <a:t>CITY PARK</a:t>
            </a:r>
            <a:endParaRPr lang="nl-NL" sz="2400" dirty="0">
              <a:solidFill>
                <a:schemeClr val="tx1">
                  <a:lumMod val="50000"/>
                  <a:lumOff val="50000"/>
                </a:schemeClr>
              </a:solidFill>
              <a:latin typeface="Baskerville Old Face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572" y="700488"/>
            <a:ext cx="3912833" cy="3997018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0883154" y="5546911"/>
            <a:ext cx="1147482" cy="117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Baskerville Old Fac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095289"/>
            <a:ext cx="48295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anose="020405030504060302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anose="02040503050406030204" pitchFamily="18" charset="0"/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Классический дамасский узор, тонко пересекающийся с городскими элементами, такими как парковочные счетчики, пожарные гидранты и - конечно - несколько крыс.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anose="02040503050406030204" pitchFamily="18" charset="0"/>
              </a:rPr>
              <a:t> 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anose="02040503050406030204" pitchFamily="18" charset="0"/>
              </a:rPr>
              <a:t>   10,05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anose="02040503050406030204" pitchFamily="18" charset="0"/>
              </a:rPr>
              <a:t>м х 0,70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 panose="02040503050406030204" pitchFamily="18" charset="0"/>
              </a:rPr>
              <a:t>м  (2 цвета)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473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572" y="700488"/>
            <a:ext cx="3912833" cy="3997018"/>
          </a:xfrm>
          <a:prstGeom prst="rect">
            <a:avLst/>
          </a:prstGeom>
        </p:spPr>
      </p:pic>
      <p:sp>
        <p:nvSpPr>
          <p:cNvPr id="3" name="Rechthoek 1"/>
          <p:cNvSpPr/>
          <p:nvPr/>
        </p:nvSpPr>
        <p:spPr>
          <a:xfrm>
            <a:off x="9253347" y="5658086"/>
            <a:ext cx="132728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 Old Face"/>
                <a:ea typeface="Baskerville Old Face"/>
                <a:cs typeface="Baskerville Old Face"/>
              </a:rPr>
              <a:t>Pattern </a:t>
            </a:r>
          </a:p>
          <a:p>
            <a:pPr algn="ctr"/>
            <a:r>
              <a:rPr lang="en-US" sz="2400" dirty="0"/>
              <a:t>Snake Bit</a:t>
            </a:r>
            <a:endParaRPr lang="nl-NL" sz="2400" dirty="0">
              <a:solidFill>
                <a:schemeClr val="tx1">
                  <a:lumMod val="50000"/>
                  <a:lumOff val="50000"/>
                </a:schemeClr>
              </a:solidFill>
              <a:latin typeface="Baskerville Old Face"/>
            </a:endParaRPr>
          </a:p>
        </p:txBody>
      </p:sp>
      <p:pic>
        <p:nvPicPr>
          <p:cNvPr id="5122" name="Picture 2" descr="https://www.arte-international.com/library/SnakeBit1-UOU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85" y="503061"/>
            <a:ext cx="6908126" cy="481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9493" y="5473420"/>
            <a:ext cx="4666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Вдохновение для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Snake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Bit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 пришло из пустынь Аризоны и Нью-Мексико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10,05 м х 0,70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м    (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 цвета)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823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650814" y="5565753"/>
            <a:ext cx="214599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 Old Face"/>
                <a:ea typeface="Baskerville Old Face"/>
                <a:cs typeface="Baskerville Old Face"/>
              </a:rPr>
              <a:t>Pattern </a:t>
            </a:r>
          </a:p>
          <a:p>
            <a:pPr algn="ctr"/>
            <a:r>
              <a:rPr lang="nl-BE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 Old Face"/>
                <a:ea typeface="Baskerville Old Face"/>
                <a:cs typeface="Baskerville Old Face"/>
              </a:rPr>
              <a:t>HIGHWAY 66</a:t>
            </a:r>
            <a:endParaRPr lang="nl-NL" sz="2400" dirty="0">
              <a:solidFill>
                <a:schemeClr val="tx1">
                  <a:lumMod val="50000"/>
                  <a:lumOff val="50000"/>
                </a:schemeClr>
              </a:solidFill>
              <a:latin typeface="Baskerville Old Face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572" y="700488"/>
            <a:ext cx="3912833" cy="3997018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0700671" y="5437988"/>
            <a:ext cx="1147482" cy="117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Baskerville Old Face"/>
            </a:endParaRPr>
          </a:p>
        </p:txBody>
      </p:sp>
      <p:pic>
        <p:nvPicPr>
          <p:cNvPr id="7" name="Afbeelding 6" descr="Lenny1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510" y="255267"/>
            <a:ext cx="6405281" cy="57721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935085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Этот драматический дизайн вдохновлен тканью, сотканной племенем индейцев навахо. 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10,05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 х 0,70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 (3 цвета)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516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572" y="700488"/>
            <a:ext cx="3912833" cy="3997018"/>
          </a:xfrm>
          <a:prstGeom prst="rect">
            <a:avLst/>
          </a:prstGeom>
        </p:spPr>
      </p:pic>
      <p:sp>
        <p:nvSpPr>
          <p:cNvPr id="3" name="Rechthoek 1"/>
          <p:cNvSpPr/>
          <p:nvPr/>
        </p:nvSpPr>
        <p:spPr>
          <a:xfrm>
            <a:off x="9372897" y="5658086"/>
            <a:ext cx="108818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  <a:latin typeface="Bernard MT Condensed" panose="02050806060905020404" pitchFamily="18" charset="0"/>
                <a:ea typeface="Baskerville Old Face"/>
                <a:cs typeface="Baskerville Old Face"/>
              </a:rPr>
              <a:t>Pattern </a:t>
            </a:r>
          </a:p>
          <a:p>
            <a:pPr algn="ctr"/>
            <a:r>
              <a:rPr lang="en-US" sz="2400" dirty="0">
                <a:latin typeface="Bernard MT Condensed" panose="02050806060905020404" pitchFamily="18" charset="0"/>
              </a:rPr>
              <a:t> Sakura</a:t>
            </a:r>
            <a:endParaRPr lang="nl-NL" sz="2400" dirty="0">
              <a:solidFill>
                <a:schemeClr val="tx1">
                  <a:lumMod val="50000"/>
                  <a:lumOff val="50000"/>
                </a:schemeClr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4098" name="Picture 2" descr="https://www.arte-international.com/library/Sakura2-CSA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47" y="509294"/>
            <a:ext cx="7632521" cy="61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5047" y="6020476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Узор, наполненный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цветами японской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вишни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10,05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 х 0,70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 (2 цвета)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812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572" y="700488"/>
            <a:ext cx="3912833" cy="3997018"/>
          </a:xfrm>
          <a:prstGeom prst="rect">
            <a:avLst/>
          </a:prstGeom>
        </p:spPr>
      </p:pic>
      <p:sp>
        <p:nvSpPr>
          <p:cNvPr id="3" name="Rechthoek 1"/>
          <p:cNvSpPr/>
          <p:nvPr/>
        </p:nvSpPr>
        <p:spPr>
          <a:xfrm>
            <a:off x="8464508" y="5658086"/>
            <a:ext cx="290496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 Old Face"/>
                <a:ea typeface="Baskerville Old Face"/>
                <a:cs typeface="Baskerville Old Face"/>
              </a:rPr>
              <a:t>Pattern </a:t>
            </a:r>
          </a:p>
          <a:p>
            <a:pPr algn="ctr"/>
            <a:r>
              <a:rPr lang="en-US" sz="2400" dirty="0">
                <a:latin typeface="Castellar" panose="020A0402060406010301" pitchFamily="18" charset="0"/>
              </a:rPr>
              <a:t>Sharp Descent</a:t>
            </a:r>
            <a:endParaRPr lang="nl-NL" sz="2400" dirty="0">
              <a:solidFill>
                <a:schemeClr val="tx1">
                  <a:lumMod val="50000"/>
                  <a:lumOff val="50000"/>
                </a:schemeClr>
              </a:solidFill>
              <a:latin typeface="Castellar" panose="020A0402060406010301" pitchFamily="18" charset="0"/>
            </a:endParaRPr>
          </a:p>
        </p:txBody>
      </p:sp>
      <p:pic>
        <p:nvPicPr>
          <p:cNvPr id="2050" name="Picture 2" descr="https://www.arte-international.com/library/SharpDescent2-KY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" y="473527"/>
            <a:ext cx="7424442" cy="624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958" y="5658086"/>
            <a:ext cx="4431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«Заточенные»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стены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гарантированы!  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10,05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м х 0,70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м (3 цвета)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495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733" dirty="0">
                <a:solidFill>
                  <a:srgbClr val="FF0BAE"/>
                </a:solidFill>
                <a:latin typeface="BaseTwelveSansSC"/>
                <a:cs typeface="BaseTwelveSansSC"/>
              </a:rPr>
              <a:t>the wild world of wallpaper</a:t>
            </a:r>
          </a:p>
        </p:txBody>
      </p:sp>
      <p:pic>
        <p:nvPicPr>
          <p:cNvPr id="5" name="Picture 4" descr="FP Logo straight across trans.psd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FF0BA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626" y="1185202"/>
            <a:ext cx="7168473" cy="29237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3152" y="5043479"/>
            <a:ext cx="8461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66006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Необыкновенная и экстравагантная – именно так можно назвать коллекцию </a:t>
            </a:r>
            <a:r>
              <a:rPr lang="ru-RU" b="1" dirty="0">
                <a:solidFill>
                  <a:srgbClr val="66006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Flavor </a:t>
            </a:r>
            <a:r>
              <a:rPr lang="ru-RU" b="1" dirty="0" smtClean="0">
                <a:solidFill>
                  <a:srgbClr val="66006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Paper</a:t>
            </a:r>
            <a:r>
              <a:rPr lang="en-US" b="1" dirty="0" smtClean="0">
                <a:solidFill>
                  <a:srgbClr val="66006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r>
              <a:rPr lang="ru-RU" dirty="0">
                <a:solidFill>
                  <a:srgbClr val="66006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Этот каталог - смелое собрание дизайнов от поп-арта и Ван Гога до классики и флористических </a:t>
            </a:r>
            <a:r>
              <a:rPr lang="ru-RU" dirty="0" smtClean="0">
                <a:solidFill>
                  <a:srgbClr val="66006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мотивов</a:t>
            </a:r>
            <a:r>
              <a:rPr lang="en-US" dirty="0" smtClean="0">
                <a:solidFill>
                  <a:srgbClr val="66006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!</a:t>
            </a:r>
            <a:endParaRPr lang="ru-RU" b="1" dirty="0">
              <a:solidFill>
                <a:srgbClr val="660066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565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tommy-hilfiger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73" y="301097"/>
            <a:ext cx="7383850" cy="642467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572" y="700488"/>
            <a:ext cx="3912833" cy="3997018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0883154" y="5546911"/>
            <a:ext cx="1147482" cy="117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Baskerville Old Face"/>
            </a:endParaRPr>
          </a:p>
        </p:txBody>
      </p:sp>
      <p:sp>
        <p:nvSpPr>
          <p:cNvPr id="6" name="Rechthoek 1"/>
          <p:cNvSpPr/>
          <p:nvPr/>
        </p:nvSpPr>
        <p:spPr>
          <a:xfrm>
            <a:off x="8970176" y="5810486"/>
            <a:ext cx="219843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 Old Face"/>
                <a:ea typeface="Baskerville Old Face"/>
                <a:cs typeface="Baskerville Old Face"/>
              </a:rPr>
              <a:t>Pattern </a:t>
            </a:r>
          </a:p>
          <a:p>
            <a:pPr algn="ctr"/>
            <a:r>
              <a:rPr lang="nl-BE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 Old Face"/>
                <a:ea typeface="Baskerville Old Face"/>
                <a:cs typeface="Baskerville Old Face"/>
              </a:rPr>
              <a:t>B-A-N-A-N-A-S!</a:t>
            </a:r>
            <a:endParaRPr lang="nl-NL" sz="2400" dirty="0">
              <a:solidFill>
                <a:schemeClr val="tx1">
                  <a:lumMod val="50000"/>
                  <a:lumOff val="50000"/>
                </a:schemeClr>
              </a:solidFill>
              <a:latin typeface="Baskerville Old Face"/>
            </a:endParaRPr>
          </a:p>
        </p:txBody>
      </p:sp>
    </p:spTree>
    <p:extLst>
      <p:ext uri="{BB962C8B-B14F-4D97-AF65-F5344CB8AC3E}">
        <p14:creationId xmlns:p14="http://schemas.microsoft.com/office/powerpoint/2010/main" val="1191468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572" y="700488"/>
            <a:ext cx="3912833" cy="3997018"/>
          </a:xfrm>
          <a:prstGeom prst="rect">
            <a:avLst/>
          </a:prstGeom>
        </p:spPr>
      </p:pic>
      <p:sp>
        <p:nvSpPr>
          <p:cNvPr id="3" name="Rechthoek 1"/>
          <p:cNvSpPr/>
          <p:nvPr/>
        </p:nvSpPr>
        <p:spPr>
          <a:xfrm>
            <a:off x="8896551" y="5658086"/>
            <a:ext cx="204088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 Old Face"/>
                <a:ea typeface="Baskerville Old Face"/>
                <a:cs typeface="Baskerville Old Face"/>
              </a:rPr>
              <a:t>Pattern </a:t>
            </a:r>
          </a:p>
          <a:p>
            <a:pPr algn="ctr"/>
            <a:r>
              <a:rPr lang="en-US" sz="2400" dirty="0"/>
              <a:t>Cherry Forever</a:t>
            </a:r>
            <a:endParaRPr lang="nl-NL" sz="2400" dirty="0">
              <a:solidFill>
                <a:schemeClr val="tx1">
                  <a:lumMod val="50000"/>
                  <a:lumOff val="50000"/>
                </a:schemeClr>
              </a:solidFill>
              <a:latin typeface="Baskerville Old Face"/>
            </a:endParaRPr>
          </a:p>
        </p:txBody>
      </p:sp>
      <p:pic>
        <p:nvPicPr>
          <p:cNvPr id="3074" name="Picture 2" descr="https://www.arte-international.com/library/CherryForever1-90I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948"/>
            <a:ext cx="7813620" cy="634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640" y="5566230"/>
            <a:ext cx="5525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не любит хороший всплеск поп-арта? Эти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вишни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еще одна настоящая классика, разработанная американским художником Майклом Анджело.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10,05 м х 0,70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 (2 цвета)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20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9112925" y="5658086"/>
            <a:ext cx="160813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 Old Face"/>
                <a:ea typeface="Baskerville Old Face"/>
                <a:cs typeface="Baskerville Old Face"/>
              </a:rPr>
              <a:t>Pattern </a:t>
            </a:r>
          </a:p>
          <a:p>
            <a:pPr algn="ctr"/>
            <a:r>
              <a:rPr lang="nl-BE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 Old Face"/>
                <a:ea typeface="Baskerville Old Face"/>
                <a:cs typeface="Baskerville Old Face"/>
              </a:rPr>
              <a:t>BRASILIA</a:t>
            </a:r>
            <a:endParaRPr lang="nl-NL" sz="2400" dirty="0">
              <a:solidFill>
                <a:schemeClr val="tx1">
                  <a:lumMod val="50000"/>
                  <a:lumOff val="50000"/>
                </a:schemeClr>
              </a:solidFill>
              <a:latin typeface="Baskerville Old Face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572" y="700488"/>
            <a:ext cx="3912833" cy="3997018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0883154" y="5546911"/>
            <a:ext cx="1147482" cy="117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Baskerville Old Face"/>
            </a:endParaRPr>
          </a:p>
        </p:txBody>
      </p:sp>
      <p:pic>
        <p:nvPicPr>
          <p:cNvPr id="7" name="Afbeelding 6" descr="Brasilia-flavorpaper.com2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9"/>
          <a:stretch/>
        </p:blipFill>
        <p:spPr>
          <a:xfrm>
            <a:off x="114298" y="295596"/>
            <a:ext cx="7144357" cy="64301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59" y="5658086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Образец был вдохновлен любовью Ленни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Кравица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 к бразильскому искусству и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культуре. 10,05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м х 0,70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м (3 цвета)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525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06131" y="69775"/>
            <a:ext cx="11824607" cy="6751369"/>
          </a:xfrm>
          <a:prstGeom prst="rect">
            <a:avLst/>
          </a:prstGeom>
          <a:solidFill>
            <a:srgbClr val="201E1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2381" t="19537" r="52500" b="50532"/>
          <a:stretch/>
        </p:blipFill>
        <p:spPr>
          <a:xfrm>
            <a:off x="261251" y="69775"/>
            <a:ext cx="11669487" cy="4352351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00ACB394-0179-4B45-B32F-7BBA26820264}"/>
              </a:ext>
            </a:extLst>
          </p:cNvPr>
          <p:cNvSpPr/>
          <p:nvPr/>
        </p:nvSpPr>
        <p:spPr>
          <a:xfrm>
            <a:off x="1925048" y="4032747"/>
            <a:ext cx="8341895" cy="1435768"/>
          </a:xfrm>
          <a:prstGeom prst="rect">
            <a:avLst/>
          </a:prstGeom>
          <a:solidFill>
            <a:srgbClr val="201E1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600" b="1" dirty="0">
                <a:solidFill>
                  <a:schemeClr val="bg1">
                    <a:lumMod val="85000"/>
                  </a:schemeClr>
                </a:solidFill>
                <a:latin typeface="Bembo" panose="02020502050201020203" pitchFamily="18" charset="0"/>
              </a:rPr>
              <a:t> @ArteWalls </a:t>
            </a:r>
          </a:p>
          <a:p>
            <a:pPr algn="ctr"/>
            <a:r>
              <a:rPr lang="de-DE" sz="4800" b="1" dirty="0">
                <a:solidFill>
                  <a:schemeClr val="bg1">
                    <a:lumMod val="50000"/>
                  </a:schemeClr>
                </a:solidFill>
                <a:latin typeface="Bembo" panose="02020502050201020203" pitchFamily="18" charset="0"/>
              </a:rPr>
              <a:t> </a:t>
            </a:r>
          </a:p>
        </p:txBody>
      </p:sp>
      <p:pic>
        <p:nvPicPr>
          <p:cNvPr id="5" name="Afbeelding 7" descr="Social_media_icons_los.png">
            <a:extLst>
              <a:ext uri="{FF2B5EF4-FFF2-40B4-BE49-F238E27FC236}">
                <a16:creationId xmlns="" xmlns:a16="http://schemas.microsoft.com/office/drawing/2014/main" id="{45D87B74-57F5-450B-998A-C2259A360B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9013" y="5155010"/>
            <a:ext cx="3373964" cy="97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76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origi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" y="391565"/>
            <a:ext cx="10534916" cy="63100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6755" y="5549640"/>
            <a:ext cx="4984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Основанная на побережье Орегона парнем по имени Тед, эта небольшая компания по производству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обоев стала выражением духа хиппи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644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74aaafdf156ebb727a38376c84ae27c2c401cfd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64" y="84808"/>
            <a:ext cx="11244944" cy="67731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5305" y="5778240"/>
            <a:ext cx="4984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 лет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спустя молодые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дизайнеры отправились на запад, чтобы спасти наследие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Теда: уникальный печатный станок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601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CP_0573270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090" y="253090"/>
            <a:ext cx="11408229" cy="64171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090" y="5380672"/>
            <a:ext cx="6774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Перемещенная в район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Bywater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 Нового Орлеана,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компания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Flavor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Paper продолжала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выпускать обои,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используя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станок Теда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и вакуумный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стол. Однако теперь обои отличались лучшим качеством и проработкой деталей.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671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Jon &amp; Ted270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202" y="983155"/>
            <a:ext cx="5157787" cy="5029200"/>
          </a:xfrm>
          <a:prstGeom prst="rect">
            <a:avLst/>
          </a:prstGeom>
        </p:spPr>
      </p:pic>
      <p:pic>
        <p:nvPicPr>
          <p:cNvPr id="9" name="Picture 1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1"/>
          <a:stretch/>
        </p:blipFill>
        <p:spPr>
          <a:xfrm>
            <a:off x="6172200" y="1072444"/>
            <a:ext cx="5183188" cy="503766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75764" y="5626925"/>
            <a:ext cx="1764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Джон Шерман</a:t>
            </a:r>
          </a:p>
        </p:txBody>
      </p:sp>
    </p:spTree>
    <p:extLst>
      <p:ext uri="{BB962C8B-B14F-4D97-AF65-F5344CB8AC3E}">
        <p14:creationId xmlns:p14="http://schemas.microsoft.com/office/powerpoint/2010/main" val="3432273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inhoud 2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"/>
          <a:stretch/>
        </p:blipFill>
        <p:spPr>
          <a:xfrm>
            <a:off x="6095999" y="1094832"/>
            <a:ext cx="5183188" cy="5037667"/>
          </a:xfrm>
        </p:spPr>
      </p:pic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4"/>
          <a:stretch/>
        </p:blipFill>
        <p:spPr>
          <a:xfrm>
            <a:off x="857250" y="1072444"/>
            <a:ext cx="5157788" cy="5037667"/>
          </a:xfrm>
        </p:spPr>
      </p:pic>
      <p:sp>
        <p:nvSpPr>
          <p:cNvPr id="6" name="TextBox 5"/>
          <p:cNvSpPr txBox="1"/>
          <p:nvPr/>
        </p:nvSpPr>
        <p:spPr>
          <a:xfrm>
            <a:off x="933755" y="5413643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лаборатория Flavor находится сейчас в секции Boerum Hill в Бруклине</a:t>
            </a:r>
          </a:p>
        </p:txBody>
      </p:sp>
    </p:spTree>
    <p:extLst>
      <p:ext uri="{BB962C8B-B14F-4D97-AF65-F5344CB8AC3E}">
        <p14:creationId xmlns:p14="http://schemas.microsoft.com/office/powerpoint/2010/main" val="3049367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IMG_09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940" y="236764"/>
            <a:ext cx="6820840" cy="651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299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9303178" y="5658086"/>
            <a:ext cx="122762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 Old Face"/>
                <a:ea typeface="Baskerville Old Face"/>
                <a:cs typeface="Baskerville Old Face"/>
              </a:rPr>
              <a:t>Pattern </a:t>
            </a:r>
          </a:p>
          <a:p>
            <a:pPr algn="ctr"/>
            <a:r>
              <a:rPr lang="nl-BE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Baskerville Old Face"/>
                <a:ea typeface="Baskerville Old Face"/>
                <a:cs typeface="Baskerville Old Face"/>
              </a:rPr>
              <a:t>FEROZ</a:t>
            </a:r>
            <a:endParaRPr lang="nl-NL" sz="2400" dirty="0">
              <a:solidFill>
                <a:schemeClr val="tx1">
                  <a:lumMod val="50000"/>
                  <a:lumOff val="50000"/>
                </a:schemeClr>
              </a:solidFill>
              <a:latin typeface="Baskerville Old Face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572" y="700488"/>
            <a:ext cx="3912833" cy="3997018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0883154" y="5546911"/>
            <a:ext cx="1147482" cy="117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Baskerville Old Face"/>
            </a:endParaRPr>
          </a:p>
        </p:txBody>
      </p:sp>
      <p:pic>
        <p:nvPicPr>
          <p:cNvPr id="6" name="Afbeelding 5" descr="FlavorPaperforArte_Feroz_FP1012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656" y="138791"/>
            <a:ext cx="7148051" cy="64497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340" y="5388249"/>
            <a:ext cx="4728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Стилизованная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флора джунглей скрывает обезьян и ягуаров, выглядывающих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их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естественной среды обитания,                      10,05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 х 0,70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 (3 цвета)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104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3478</TotalTime>
  <Words>307</Words>
  <Application>Microsoft Office PowerPoint</Application>
  <PresentationFormat>Произвольный</PresentationFormat>
  <Paragraphs>61</Paragraphs>
  <Slides>23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Anastasia Schatz</dc:creator>
  <cp:lastModifiedBy>Вебинар Webinar</cp:lastModifiedBy>
  <cp:revision>120</cp:revision>
  <dcterms:created xsi:type="dcterms:W3CDTF">2017-03-23T05:15:50Z</dcterms:created>
  <dcterms:modified xsi:type="dcterms:W3CDTF">2019-05-28T10:22:43Z</dcterms:modified>
</cp:coreProperties>
</file>