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0" r:id="rId2"/>
    <p:sldId id="258" r:id="rId3"/>
    <p:sldId id="264" r:id="rId4"/>
    <p:sldId id="272" r:id="rId5"/>
    <p:sldId id="265" r:id="rId6"/>
    <p:sldId id="271" r:id="rId7"/>
    <p:sldId id="267" r:id="rId8"/>
    <p:sldId id="261" r:id="rId9"/>
    <p:sldId id="262" r:id="rId10"/>
    <p:sldId id="263" r:id="rId11"/>
    <p:sldId id="266" r:id="rId12"/>
    <p:sldId id="268" r:id="rId13"/>
    <p:sldId id="277" r:id="rId14"/>
    <p:sldId id="274" r:id="rId15"/>
    <p:sldId id="269" r:id="rId16"/>
    <p:sldId id="276" r:id="rId17"/>
    <p:sldId id="273" r:id="rId18"/>
    <p:sldId id="275" r:id="rId19"/>
    <p:sldId id="278" r:id="rId20"/>
    <p:sldId id="259" r:id="rId21"/>
    <p:sldId id="270" r:id="rId22"/>
    <p:sldId id="279" r:id="rId23"/>
    <p:sldId id="284" r:id="rId24"/>
    <p:sldId id="286" r:id="rId25"/>
    <p:sldId id="285" r:id="rId26"/>
    <p:sldId id="287" r:id="rId27"/>
    <p:sldId id="283" r:id="rId28"/>
    <p:sldId id="28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60FF9-E324-4C48-AD5F-273C6636CE7E}" type="datetimeFigureOut">
              <a:rPr lang="ru-RU" smtClean="0"/>
              <a:pPr/>
              <a:t>26.07.2019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3B649-A556-4FE9-9AC9-F114D1E424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0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Venue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B649-A556-4FE9-9AC9-F114D1E4240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Resourse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B649-A556-4FE9-9AC9-F114D1E4240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Masterpiece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B649-A556-4FE9-9AC9-F114D1E4240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 </a:t>
            </a:r>
            <a:r>
              <a:rPr lang="en-US" dirty="0" err="1" smtClean="0"/>
              <a:t>bisou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B649-A556-4FE9-9AC9-F114D1E4240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Hits for  kids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B649-A556-4FE9-9AC9-F114D1E4240C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Pip IV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B649-A556-4FE9-9AC9-F114D1E4240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B649-A556-4FE9-9AC9-F114D1E4240C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Whisper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B649-A556-4FE9-9AC9-F114D1E4240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Stripes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B649-A556-4FE9-9AC9-F114D1E4240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Reflect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B649-A556-4FE9-9AC9-F114D1E4240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Vivid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B649-A556-4FE9-9AC9-F114D1E4240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Siroc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B649-A556-4FE9-9AC9-F114D1E4240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Geonature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B649-A556-4FE9-9AC9-F114D1E4240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Grenada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B649-A556-4FE9-9AC9-F114D1E4240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Lino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B649-A556-4FE9-9AC9-F114D1E4240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.pn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7.jpeg"/><Relationship Id="rId4" Type="http://schemas.openxmlformats.org/officeDocument/2006/relationships/image" Target="../media/image72.jpe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7.pn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3.jpeg"/><Relationship Id="rId5" Type="http://schemas.openxmlformats.org/officeDocument/2006/relationships/image" Target="../media/image88.jpeg"/><Relationship Id="rId10" Type="http://schemas.openxmlformats.org/officeDocument/2006/relationships/image" Target="../media/image7.pn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12" Type="http://schemas.openxmlformats.org/officeDocument/2006/relationships/image" Target="../media/image7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11" Type="http://schemas.openxmlformats.org/officeDocument/2006/relationships/image" Target="../media/image7.pn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12" Type="http://schemas.openxmlformats.org/officeDocument/2006/relationships/image" Target="../media/image7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5" Type="http://schemas.openxmlformats.org/officeDocument/2006/relationships/image" Target="../media/image133.jpeg"/><Relationship Id="rId10" Type="http://schemas.openxmlformats.org/officeDocument/2006/relationships/image" Target="../media/image138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4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13" Type="http://schemas.openxmlformats.org/officeDocument/2006/relationships/image" Target="../media/image155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12" Type="http://schemas.openxmlformats.org/officeDocument/2006/relationships/image" Target="../media/image1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11" Type="http://schemas.openxmlformats.org/officeDocument/2006/relationships/image" Target="../media/image153.jpeg"/><Relationship Id="rId5" Type="http://schemas.openxmlformats.org/officeDocument/2006/relationships/image" Target="../media/image147.jpeg"/><Relationship Id="rId10" Type="http://schemas.openxmlformats.org/officeDocument/2006/relationships/image" Target="../media/image152.jpeg"/><Relationship Id="rId4" Type="http://schemas.openxmlformats.org/officeDocument/2006/relationships/image" Target="../media/image146.jpeg"/><Relationship Id="rId9" Type="http://schemas.openxmlformats.org/officeDocument/2006/relationships/image" Target="../media/image151.jpeg"/><Relationship Id="rId1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10" Type="http://schemas.openxmlformats.org/officeDocument/2006/relationships/image" Target="../media/image162.jpeg"/><Relationship Id="rId4" Type="http://schemas.openxmlformats.org/officeDocument/2006/relationships/image" Target="../media/image157.jpe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11" Type="http://schemas.openxmlformats.org/officeDocument/2006/relationships/image" Target="../media/image7.png"/><Relationship Id="rId5" Type="http://schemas.openxmlformats.org/officeDocument/2006/relationships/image" Target="../media/image166.jpeg"/><Relationship Id="rId10" Type="http://schemas.openxmlformats.org/officeDocument/2006/relationships/image" Target="../media/image171.jpe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openxmlformats.org/officeDocument/2006/relationships/image" Target="../media/image1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7" Type="http://schemas.openxmlformats.org/officeDocument/2006/relationships/image" Target="../media/image7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7" Type="http://schemas.openxmlformats.org/officeDocument/2006/relationships/image" Target="../media/image18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ijffinger.com/" TargetMode="External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7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5.jpeg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3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2"/>
          <p:cNvPicPr/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691680" y="2924944"/>
            <a:ext cx="6048672" cy="352839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30611" y="946635"/>
            <a:ext cx="6150249" cy="186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3750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6372200" y="6093296"/>
            <a:ext cx="2026568" cy="504056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/>
              <a:t>Geonature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заказная коллекция</a:t>
            </a:r>
            <a:endParaRPr lang="ru-RU" sz="1600" dirty="0"/>
          </a:p>
        </p:txBody>
      </p:sp>
      <p:pic>
        <p:nvPicPr>
          <p:cNvPr id="2052" name="Picture 4" descr="C:\Users\region1.region6\Desktop\ОБУЧАЮЩИЕ ПРЕЗЕНТАЦИИ\EIJFFINGER\Артикулы\Geonature-366072_1.ti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02" y="116632"/>
            <a:ext cx="1713294" cy="2160240"/>
          </a:xfrm>
          <a:prstGeom prst="rect">
            <a:avLst/>
          </a:prstGeom>
          <a:noFill/>
        </p:spPr>
      </p:pic>
      <p:pic>
        <p:nvPicPr>
          <p:cNvPr id="2054" name="Picture 6" descr="C:\Users\region1.region6\Desktop\ОБУЧАЮЩИЕ ПРЕЗЕНТАЦИИ\EIJFFINGER\Артикулы\Geonature-366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348880"/>
            <a:ext cx="1697391" cy="2097490"/>
          </a:xfrm>
          <a:prstGeom prst="rect">
            <a:avLst/>
          </a:prstGeom>
          <a:noFill/>
        </p:spPr>
      </p:pic>
      <p:pic>
        <p:nvPicPr>
          <p:cNvPr id="2055" name="Picture 7" descr="C:\Users\region1.region6\Desktop\ОБУЧАЮЩИЕ ПРЕЗЕНТАЦИИ\EIJFFINGER\Артикулы\Geonature-366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2348880"/>
            <a:ext cx="1728192" cy="2088232"/>
          </a:xfrm>
          <a:prstGeom prst="rect">
            <a:avLst/>
          </a:prstGeom>
          <a:noFill/>
        </p:spPr>
      </p:pic>
      <p:pic>
        <p:nvPicPr>
          <p:cNvPr id="2058" name="Picture 10" descr="C:\Users\region1.region6\Desktop\ОБУЧАЮЩИЕ ПРЕЗЕНТАЦИИ\EIJFFINGER\Артикулы\Geonature-3660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116632"/>
            <a:ext cx="1728192" cy="2118445"/>
          </a:xfrm>
          <a:prstGeom prst="rect">
            <a:avLst/>
          </a:prstGeom>
          <a:noFill/>
        </p:spPr>
      </p:pic>
      <p:pic>
        <p:nvPicPr>
          <p:cNvPr id="2059" name="Picture 11" descr="C:\Users\region1.region6\Desktop\ОБУЧАЮЩИЕ ПРЕЗЕНТАЦИИ\EIJFFINGER\Артикулы\Geonature-366104_1.ti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620688"/>
            <a:ext cx="3002707" cy="4758074"/>
          </a:xfrm>
          <a:prstGeom prst="rect">
            <a:avLst/>
          </a:prstGeom>
          <a:noFill/>
        </p:spPr>
      </p:pic>
      <p:pic>
        <p:nvPicPr>
          <p:cNvPr id="10242" name="Picture 2" descr="\\files\Share\Общая\!!!Фотографии коллекций\Обои\Eijffinger\Geonature\Geonature-3660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116632"/>
            <a:ext cx="1800200" cy="2137340"/>
          </a:xfrm>
          <a:prstGeom prst="rect">
            <a:avLst/>
          </a:prstGeom>
          <a:noFill/>
        </p:spPr>
      </p:pic>
      <p:pic>
        <p:nvPicPr>
          <p:cNvPr id="10243" name="Picture 3" descr="\\files\Share\Общая\!!!Фотографии коллекций\Обои\Eijffinger\Geonature\Geonature-3660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581128"/>
            <a:ext cx="1759471" cy="2104016"/>
          </a:xfrm>
          <a:prstGeom prst="rect">
            <a:avLst/>
          </a:prstGeom>
          <a:noFill/>
        </p:spPr>
      </p:pic>
      <p:pic>
        <p:nvPicPr>
          <p:cNvPr id="10244" name="Picture 4" descr="\\files\Share\Общая\!!!Фотографии коллекций\Обои\Eijffinger\Geonature\Geonature-366041_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9912" y="4509120"/>
            <a:ext cx="1728192" cy="2175968"/>
          </a:xfrm>
          <a:prstGeom prst="rect">
            <a:avLst/>
          </a:prstGeom>
          <a:noFill/>
        </p:spPr>
      </p:pic>
      <p:pic>
        <p:nvPicPr>
          <p:cNvPr id="10245" name="Picture 5" descr="\\files\Share\Общая\!!!Фотографии коллекций\Обои\Eijffinger\Geonature\Geonature-36601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79913" y="2348880"/>
            <a:ext cx="1728191" cy="2137339"/>
          </a:xfrm>
          <a:prstGeom prst="rect">
            <a:avLst/>
          </a:prstGeom>
          <a:noFill/>
        </p:spPr>
      </p:pic>
      <p:pic>
        <p:nvPicPr>
          <p:cNvPr id="10246" name="Picture 6" descr="\\files\Share\Общая\!!!Фотографии коллекций\Обои\Eijffinger\Geonature\Geonature-36600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79712" y="4581128"/>
            <a:ext cx="1728816" cy="2138112"/>
          </a:xfrm>
          <a:prstGeom prst="rect">
            <a:avLst/>
          </a:prstGeom>
          <a:noFill/>
        </p:spPr>
      </p:pic>
      <p:pic>
        <p:nvPicPr>
          <p:cNvPr id="13" name="Рисунок 12" descr="Eijffinger.gif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5733256"/>
            <a:ext cx="1800200" cy="936104"/>
          </a:xfrm>
        </p:spPr>
        <p:txBody>
          <a:bodyPr>
            <a:normAutofit/>
          </a:bodyPr>
          <a:lstStyle/>
          <a:p>
            <a:r>
              <a:rPr lang="en-US" sz="1600" dirty="0" smtClean="0"/>
              <a:t>Grenada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заказная коллекция</a:t>
            </a:r>
            <a:endParaRPr lang="ru-RU" sz="1600" dirty="0"/>
          </a:p>
        </p:txBody>
      </p:sp>
      <p:pic>
        <p:nvPicPr>
          <p:cNvPr id="5122" name="Picture 2" descr="C:\Users\region1.region6\Desktop\ОБУЧАЮЩИЕ ПРЕЗЕНТАЦИИ\EIJFFINGER\Артикулы\Grenada-367000.ti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548679"/>
            <a:ext cx="3168352" cy="4966253"/>
          </a:xfrm>
          <a:prstGeom prst="rect">
            <a:avLst/>
          </a:prstGeom>
          <a:noFill/>
        </p:spPr>
      </p:pic>
      <p:pic>
        <p:nvPicPr>
          <p:cNvPr id="1029" name="Picture 5" descr="C:\Users\region1.region6\Desktop\ОБУЧАЮЩИЕ ПРЕЗЕНТАЦИИ\EIJFFINGER\Артикулы\Grenada-367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581128"/>
            <a:ext cx="1872209" cy="2152102"/>
          </a:xfrm>
          <a:prstGeom prst="rect">
            <a:avLst/>
          </a:prstGeom>
          <a:noFill/>
        </p:spPr>
      </p:pic>
      <p:pic>
        <p:nvPicPr>
          <p:cNvPr id="11266" name="Picture 2" descr="\\files\Share\Общая\!!!Фотографии коллекций\Обои\Eijffinger\Grenada\Grenada-367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1688484" cy="2088232"/>
          </a:xfrm>
          <a:prstGeom prst="rect">
            <a:avLst/>
          </a:prstGeom>
          <a:noFill/>
        </p:spPr>
      </p:pic>
      <p:pic>
        <p:nvPicPr>
          <p:cNvPr id="11268" name="Picture 4" descr="\\files\Share\Общая\!!!Фотографии коллекций\Обои\Eijffinger\Grenada\Grenada-3670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188640"/>
            <a:ext cx="1746708" cy="2088232"/>
          </a:xfrm>
          <a:prstGeom prst="rect">
            <a:avLst/>
          </a:prstGeom>
          <a:noFill/>
        </p:spPr>
      </p:pic>
      <p:pic>
        <p:nvPicPr>
          <p:cNvPr id="11269" name="Picture 5" descr="\\files\Share\Общая\!!!Фотографии коллекций\Обои\Eijffinger\Grenada\Grenada-3670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2348880"/>
            <a:ext cx="1728193" cy="2176024"/>
          </a:xfrm>
          <a:prstGeom prst="rect">
            <a:avLst/>
          </a:prstGeom>
          <a:noFill/>
        </p:spPr>
      </p:pic>
      <p:pic>
        <p:nvPicPr>
          <p:cNvPr id="11270" name="Picture 6" descr="\\files\Share\Общая\!!!Фотографии коллекций\Обои\Eijffinger\Grenada\Grenada-36702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188640"/>
            <a:ext cx="1687463" cy="2086968"/>
          </a:xfrm>
          <a:prstGeom prst="rect">
            <a:avLst/>
          </a:prstGeom>
          <a:noFill/>
        </p:spPr>
      </p:pic>
      <p:pic>
        <p:nvPicPr>
          <p:cNvPr id="13" name="Рисунок 12" descr="Eijffinger.gif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\\files\Share\Общая\!!!Фотографии коллекций\Обои\Eijffinger\Grenada\Grenada-367004_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9792" y="2420888"/>
            <a:ext cx="2880320" cy="42989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5805264"/>
            <a:ext cx="1656184" cy="864096"/>
          </a:xfrm>
        </p:spPr>
        <p:txBody>
          <a:bodyPr>
            <a:normAutofit/>
          </a:bodyPr>
          <a:lstStyle/>
          <a:p>
            <a:r>
              <a:rPr lang="en-US" sz="1600" dirty="0" err="1" smtClean="0"/>
              <a:t>Lino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складская программа</a:t>
            </a:r>
            <a:endParaRPr lang="ru-RU" sz="1600" dirty="0"/>
          </a:p>
        </p:txBody>
      </p:sp>
      <p:pic>
        <p:nvPicPr>
          <p:cNvPr id="3074" name="Picture 2" descr="C:\Users\region1.region6\Desktop\ОБУЧАЮЩИЕ ПРЕЗЕНТАЦИИ\EIJFFINGER\Артикулы\Lino-3791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3024336" cy="4464496"/>
          </a:xfrm>
          <a:prstGeom prst="rect">
            <a:avLst/>
          </a:prstGeom>
          <a:noFill/>
        </p:spPr>
      </p:pic>
      <p:pic>
        <p:nvPicPr>
          <p:cNvPr id="3075" name="Picture 3" descr="C:\Users\region1.region6\Desktop\ОБУЧАЮЩИЕ ПРЕЗЕНТАЦИИ\EIJFFINGER\Артикулы\Lino-379062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4829" y="548680"/>
            <a:ext cx="3364192" cy="5184576"/>
          </a:xfrm>
          <a:prstGeom prst="rect">
            <a:avLst/>
          </a:prstGeom>
          <a:noFill/>
        </p:spPr>
      </p:pic>
      <p:pic>
        <p:nvPicPr>
          <p:cNvPr id="3076" name="Picture 4" descr="C:\Users\region1.region6\Desktop\ОБУЧАЮЩИЕ ПРЕЗЕНТАЦИИ\EIJFFINGER\Артикулы\Lino-379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116632"/>
            <a:ext cx="1872208" cy="2135551"/>
          </a:xfrm>
          <a:prstGeom prst="rect">
            <a:avLst/>
          </a:prstGeom>
          <a:noFill/>
        </p:spPr>
      </p:pic>
      <p:pic>
        <p:nvPicPr>
          <p:cNvPr id="3078" name="Picture 6" descr="C:\Users\region1.region6\Desktop\ОБУЧАЮЩИЕ ПРЕЗЕНТАЦИИ\EIJFFINGER\Артикулы\Lino-3790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3" y="4622788"/>
            <a:ext cx="1714457" cy="2118580"/>
          </a:xfrm>
          <a:prstGeom prst="rect">
            <a:avLst/>
          </a:prstGeom>
          <a:noFill/>
        </p:spPr>
      </p:pic>
      <p:pic>
        <p:nvPicPr>
          <p:cNvPr id="3079" name="Picture 7" descr="C:\Users\region1.region6\Desktop\ОБУЧАЮЩИЕ ПРЕЗЕНТАЦИИ\EIJFFINGER\Артикулы\Lino-3790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3" y="4653136"/>
            <a:ext cx="1687485" cy="2088232"/>
          </a:xfrm>
          <a:prstGeom prst="rect">
            <a:avLst/>
          </a:prstGeom>
          <a:noFill/>
        </p:spPr>
      </p:pic>
      <p:pic>
        <p:nvPicPr>
          <p:cNvPr id="3080" name="Picture 8" descr="C:\Users\region1.region6\Desktop\ОБУЧАЮЩИЕ ПРЕЗЕНТАЦИИ\EIJFFINGER\Артикулы\Lino-3790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2276872"/>
            <a:ext cx="1872208" cy="2224534"/>
          </a:xfrm>
          <a:prstGeom prst="rect">
            <a:avLst/>
          </a:prstGeom>
          <a:noFill/>
        </p:spPr>
      </p:pic>
      <p:pic>
        <p:nvPicPr>
          <p:cNvPr id="3081" name="Picture 9" descr="C:\Users\region1.region6\Desktop\ОБУЧАЮЩИЕ ПРЕЗЕНТАЦИИ\EIJFFINGER\Артикулы\Lino-37906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653136"/>
            <a:ext cx="1656184" cy="2049498"/>
          </a:xfrm>
          <a:prstGeom prst="rect">
            <a:avLst/>
          </a:prstGeom>
          <a:noFill/>
        </p:spPr>
      </p:pic>
      <p:pic>
        <p:nvPicPr>
          <p:cNvPr id="10" name="Рисунок 9" descr="Eijffinger.gif"/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240" y="6165304"/>
            <a:ext cx="1882552" cy="504056"/>
          </a:xfrm>
        </p:spPr>
        <p:txBody>
          <a:bodyPr>
            <a:normAutofit fontScale="90000"/>
          </a:bodyPr>
          <a:lstStyle/>
          <a:p>
            <a:r>
              <a:rPr lang="en-US" sz="1800" dirty="0" smtClean="0"/>
              <a:t>Stature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заказная коллекция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ru-RU" sz="1600" dirty="0"/>
          </a:p>
        </p:txBody>
      </p:sp>
      <p:pic>
        <p:nvPicPr>
          <p:cNvPr id="15363" name="Picture 3" descr="\\files\Share\Общая\!!!Фотографии коллекций\Обои\Eijffinger\Stature\Stature-382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581128"/>
            <a:ext cx="1800200" cy="2088232"/>
          </a:xfrm>
          <a:prstGeom prst="rect">
            <a:avLst/>
          </a:prstGeom>
          <a:noFill/>
        </p:spPr>
      </p:pic>
      <p:pic>
        <p:nvPicPr>
          <p:cNvPr id="15364" name="Picture 4" descr="\\files\Share\Общая\!!!Фотографии коллекций\Обои\Eijffinger\Stature\Stature-382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348881"/>
            <a:ext cx="1800200" cy="2175242"/>
          </a:xfrm>
          <a:prstGeom prst="rect">
            <a:avLst/>
          </a:prstGeom>
          <a:noFill/>
        </p:spPr>
      </p:pic>
      <p:pic>
        <p:nvPicPr>
          <p:cNvPr id="15365" name="Picture 5" descr="\\files\Share\Общая\!!!Фотографии коллекций\Обои\Eijffinger\Stature\Stature-3825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88640"/>
            <a:ext cx="1800200" cy="2088232"/>
          </a:xfrm>
          <a:prstGeom prst="rect">
            <a:avLst/>
          </a:prstGeom>
          <a:noFill/>
        </p:spPr>
      </p:pic>
      <p:pic>
        <p:nvPicPr>
          <p:cNvPr id="15366" name="Picture 6" descr="\\files\Share\Общая\!!!Фотографии коллекций\Обои\Eijffinger\Stature\Stature-382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188640"/>
            <a:ext cx="1741976" cy="2065332"/>
          </a:xfrm>
          <a:prstGeom prst="rect">
            <a:avLst/>
          </a:prstGeom>
          <a:noFill/>
        </p:spPr>
      </p:pic>
      <p:pic>
        <p:nvPicPr>
          <p:cNvPr id="15367" name="Picture 7" descr="\\files\Share\Общая\!!!Фотографии коллекций\Обои\Eijffinger\Stature\Stature-3825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2348880"/>
            <a:ext cx="1728192" cy="2137340"/>
          </a:xfrm>
          <a:prstGeom prst="rect">
            <a:avLst/>
          </a:prstGeom>
          <a:noFill/>
        </p:spPr>
      </p:pic>
      <p:pic>
        <p:nvPicPr>
          <p:cNvPr id="15368" name="Picture 8" descr="\\files\Share\Общая\!!!Фотографии коллекций\Обои\Eijffinger\Stature\Stature-3825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581128"/>
            <a:ext cx="1738124" cy="2088232"/>
          </a:xfrm>
          <a:prstGeom prst="rect">
            <a:avLst/>
          </a:prstGeom>
          <a:noFill/>
        </p:spPr>
      </p:pic>
      <p:pic>
        <p:nvPicPr>
          <p:cNvPr id="15370" name="Picture 10" descr="\\files\Share\Общая\!!!Фотографии коллекций\Обои\Eijffinger\Stature\Stature-38255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88640"/>
            <a:ext cx="1800200" cy="2109614"/>
          </a:xfrm>
          <a:prstGeom prst="rect">
            <a:avLst/>
          </a:prstGeom>
          <a:noFill/>
        </p:spPr>
      </p:pic>
      <p:pic>
        <p:nvPicPr>
          <p:cNvPr id="15372" name="Picture 12" descr="\\files\Share\Общая\!!!Фотографии коллекций\Обои\Eijffinger\Stature\Stature-3826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12" y="2348880"/>
            <a:ext cx="1919055" cy="4341862"/>
          </a:xfrm>
          <a:prstGeom prst="rect">
            <a:avLst/>
          </a:prstGeom>
          <a:noFill/>
        </p:spPr>
      </p:pic>
      <p:pic>
        <p:nvPicPr>
          <p:cNvPr id="12" name="Рисунок 11" descr="Eijffinger.gif"/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\\files\Share\Общая\!!!Фотографии коллекций\Обои\Eijffinger\Stature\Stature-382552_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8144" y="764704"/>
            <a:ext cx="3170615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240" y="5589240"/>
            <a:ext cx="1728192" cy="864096"/>
          </a:xfrm>
        </p:spPr>
        <p:txBody>
          <a:bodyPr>
            <a:normAutofit/>
          </a:bodyPr>
          <a:lstStyle/>
          <a:p>
            <a:r>
              <a:rPr lang="en-US" sz="1600" dirty="0" err="1" smtClean="0"/>
              <a:t>Resourse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складская </a:t>
            </a:r>
            <a:r>
              <a:rPr lang="ru-RU" sz="1600" dirty="0" err="1" smtClean="0"/>
              <a:t>програма</a:t>
            </a:r>
            <a:endParaRPr lang="ru-RU" sz="1600" dirty="0"/>
          </a:p>
        </p:txBody>
      </p:sp>
      <p:pic>
        <p:nvPicPr>
          <p:cNvPr id="6146" name="Picture 2" descr="\\files\Share\Общая\!!!Фотографии коллекций\Обои\Eijffinger\Resource\Resource-36915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548680"/>
            <a:ext cx="3071172" cy="4925084"/>
          </a:xfrm>
          <a:prstGeom prst="rect">
            <a:avLst/>
          </a:prstGeom>
          <a:noFill/>
        </p:spPr>
      </p:pic>
      <p:pic>
        <p:nvPicPr>
          <p:cNvPr id="6147" name="Picture 3" descr="\\files\Share\Общая\!!!Фотографии коллекций\Обои\Eijffinger\Resource\Resource-369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19" y="2204864"/>
            <a:ext cx="1746709" cy="2160240"/>
          </a:xfrm>
          <a:prstGeom prst="rect">
            <a:avLst/>
          </a:prstGeom>
          <a:noFill/>
        </p:spPr>
      </p:pic>
      <p:pic>
        <p:nvPicPr>
          <p:cNvPr id="6148" name="Picture 4" descr="\\files\Share\Общая\!!!Фотографии коллекций\Обои\Eijffinger\Resource\Resource-369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509120"/>
            <a:ext cx="1755761" cy="2016224"/>
          </a:xfrm>
          <a:prstGeom prst="rect">
            <a:avLst/>
          </a:prstGeom>
          <a:noFill/>
        </p:spPr>
      </p:pic>
      <p:pic>
        <p:nvPicPr>
          <p:cNvPr id="6149" name="Picture 5" descr="\\files\Share\Общая\!!!Фотографии коллекций\Обои\Eijffinger\Resource\Resource-3690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276872"/>
            <a:ext cx="1804932" cy="2088232"/>
          </a:xfrm>
          <a:prstGeom prst="rect">
            <a:avLst/>
          </a:prstGeom>
          <a:noFill/>
        </p:spPr>
      </p:pic>
      <p:pic>
        <p:nvPicPr>
          <p:cNvPr id="6150" name="Picture 6" descr="\\files\Share\Общая\!!!Фотографии коллекций\Обои\Eijffinger\Resource\Resource-3690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16632"/>
            <a:ext cx="1763997" cy="2016224"/>
          </a:xfrm>
          <a:prstGeom prst="rect">
            <a:avLst/>
          </a:prstGeom>
          <a:noFill/>
        </p:spPr>
      </p:pic>
      <p:pic>
        <p:nvPicPr>
          <p:cNvPr id="6151" name="Picture 7" descr="\\files\Share\Общая\!!!Фотографии коллекций\Обои\Eijffinger\Resource\Resource-36906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116632"/>
            <a:ext cx="1872208" cy="2137340"/>
          </a:xfrm>
          <a:prstGeom prst="rect">
            <a:avLst/>
          </a:prstGeom>
          <a:noFill/>
        </p:spPr>
      </p:pic>
      <p:pic>
        <p:nvPicPr>
          <p:cNvPr id="6152" name="Picture 8" descr="\\files\Share\Общая\!!!Фотографии коллекций\Обои\Eijffinger\Resource\Resource-36908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116632"/>
            <a:ext cx="1728192" cy="2016224"/>
          </a:xfrm>
          <a:prstGeom prst="rect">
            <a:avLst/>
          </a:prstGeom>
          <a:noFill/>
        </p:spPr>
      </p:pic>
      <p:pic>
        <p:nvPicPr>
          <p:cNvPr id="6153" name="Picture 9" descr="\\files\Share\Общая\!!!Фотографии коллекций\Обои\Eijffinger\Resource\Resource-36909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1720" y="4509120"/>
            <a:ext cx="1800200" cy="2016224"/>
          </a:xfrm>
          <a:prstGeom prst="rect">
            <a:avLst/>
          </a:prstGeom>
          <a:noFill/>
        </p:spPr>
      </p:pic>
      <p:pic>
        <p:nvPicPr>
          <p:cNvPr id="6154" name="Picture 10" descr="\\files\Share\Общая\!!!Фотографии коллекций\Обои\Eijffinger\Resource\Resource-369003_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2420888"/>
            <a:ext cx="1944216" cy="4053830"/>
          </a:xfrm>
          <a:prstGeom prst="rect">
            <a:avLst/>
          </a:prstGeom>
          <a:noFill/>
        </p:spPr>
      </p:pic>
      <p:pic>
        <p:nvPicPr>
          <p:cNvPr id="12" name="Рисунок 11" descr="Eijffinger.gif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region1.region6\Desktop\ОБУЧАЮЩИЕ ПРЕЗЕНТАЦИИ\EIJFFINGER\Артикулы\Masterpiece-358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1800200" cy="2137340"/>
          </a:xfrm>
          <a:prstGeom prst="rect">
            <a:avLst/>
          </a:prstGeom>
          <a:noFill/>
        </p:spPr>
      </p:pic>
      <p:pic>
        <p:nvPicPr>
          <p:cNvPr id="6148" name="Picture 4" descr="C:\Users\region1.region6\Desktop\ОБУЧАЮЩИЕ ПРЕЗЕНТАЦИИ\EIJFFINGER\Артикулы\Masterpiece-358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2348880"/>
            <a:ext cx="1800200" cy="2137339"/>
          </a:xfrm>
          <a:prstGeom prst="rect">
            <a:avLst/>
          </a:prstGeom>
          <a:noFill/>
        </p:spPr>
      </p:pic>
      <p:pic>
        <p:nvPicPr>
          <p:cNvPr id="6149" name="Picture 5" descr="C:\Users\region1.region6\Desktop\ОБУЧАЮЩИЕ ПРЕЗЕНТАЦИИ\EIJFFINGER\Артикулы\Masterpiece-3581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406951"/>
            <a:ext cx="1800200" cy="2030161"/>
          </a:xfrm>
          <a:prstGeom prst="rect">
            <a:avLst/>
          </a:prstGeom>
          <a:noFill/>
        </p:spPr>
      </p:pic>
      <p:pic>
        <p:nvPicPr>
          <p:cNvPr id="6150" name="Picture 6" descr="C:\Users\region1.region6\Desktop\ОБУЧАЮЩИЕ ПРЕЗЕНТАЦИИ\EIJFFINGER\Артикулы\Masterpiece-3580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4581128"/>
            <a:ext cx="1728192" cy="2088232"/>
          </a:xfrm>
          <a:prstGeom prst="rect">
            <a:avLst/>
          </a:prstGeom>
          <a:noFill/>
        </p:spPr>
      </p:pic>
      <p:pic>
        <p:nvPicPr>
          <p:cNvPr id="6151" name="Picture 7" descr="C:\Users\region1.region6\Desktop\ОБУЧАЮЩИЕ ПРЕЗЕНТАЦИИ\EIJFFINGER\Артикулы\Masterpiece-358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188640"/>
            <a:ext cx="1728192" cy="2088232"/>
          </a:xfrm>
          <a:prstGeom prst="rect">
            <a:avLst/>
          </a:prstGeom>
          <a:noFill/>
        </p:spPr>
      </p:pic>
      <p:pic>
        <p:nvPicPr>
          <p:cNvPr id="6153" name="Picture 9" descr="C:\Users\region1.region6\Desktop\ОБУЧАЮЩИЕ ПРЕЗЕНТАЦИИ\EIJFFINGER\Артикулы\Masterpiece-3581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188640"/>
            <a:ext cx="2160240" cy="3600400"/>
          </a:xfrm>
          <a:prstGeom prst="rect">
            <a:avLst/>
          </a:prstGeom>
          <a:noFill/>
        </p:spPr>
      </p:pic>
      <p:pic>
        <p:nvPicPr>
          <p:cNvPr id="14338" name="Picture 2" descr="\\files\Share\Общая\!!!Фотографии коллекций\Обои\Eijffinger\Masterpiece\Masterpiece-358112_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764704"/>
            <a:ext cx="2858409" cy="4506002"/>
          </a:xfrm>
          <a:prstGeom prst="rect">
            <a:avLst/>
          </a:prstGeom>
          <a:noFill/>
        </p:spPr>
      </p:pic>
      <p:pic>
        <p:nvPicPr>
          <p:cNvPr id="14339" name="Picture 3" descr="\\files\Share\Общая\!!!Фотографии коллекций\Обои\Eijffinger\Masterpiece\Masterpiece-3580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4509120"/>
            <a:ext cx="1773255" cy="2193072"/>
          </a:xfrm>
          <a:prstGeom prst="rect">
            <a:avLst/>
          </a:prstGeom>
          <a:noFill/>
        </p:spPr>
      </p:pic>
      <p:pic>
        <p:nvPicPr>
          <p:cNvPr id="14340" name="Picture 4" descr="\\files\Share\Общая\!!!Фотографии коллекций\Обои\Eijffinger\Masterpiece\Masterpiece-3580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3517803" y="4267173"/>
            <a:ext cx="2756465" cy="2088231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6948264" y="5517232"/>
            <a:ext cx="1656184" cy="1152128"/>
          </a:xfrm>
        </p:spPr>
        <p:txBody>
          <a:bodyPr>
            <a:normAutofit/>
          </a:bodyPr>
          <a:lstStyle/>
          <a:p>
            <a:r>
              <a:rPr lang="en-US" sz="1600" dirty="0" smtClean="0"/>
              <a:t>Masterpiece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складская программа</a:t>
            </a:r>
            <a:endParaRPr lang="ru-RU" sz="1600" dirty="0"/>
          </a:p>
        </p:txBody>
      </p:sp>
      <p:pic>
        <p:nvPicPr>
          <p:cNvPr id="12" name="Рисунок 11" descr="Eijffinger.gif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0232" y="5517232"/>
            <a:ext cx="1594520" cy="1008112"/>
          </a:xfrm>
        </p:spPr>
        <p:txBody>
          <a:bodyPr>
            <a:normAutofit/>
          </a:bodyPr>
          <a:lstStyle/>
          <a:p>
            <a:r>
              <a:rPr lang="en-US" sz="1800" dirty="0" err="1" smtClean="0"/>
              <a:t>Sundary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заказная коллекция</a:t>
            </a:r>
            <a:endParaRPr lang="ru-RU" sz="1800" dirty="0"/>
          </a:p>
        </p:txBody>
      </p:sp>
      <p:pic>
        <p:nvPicPr>
          <p:cNvPr id="8194" name="Picture 2" descr="\\files\Share\Общая\!!!Фотографии коллекций\Обои\Eijffinger\Sundari\Sundari-375210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3641" y="548680"/>
            <a:ext cx="3132855" cy="4896544"/>
          </a:xfrm>
          <a:prstGeom prst="rect">
            <a:avLst/>
          </a:prstGeom>
          <a:noFill/>
        </p:spPr>
      </p:pic>
      <p:pic>
        <p:nvPicPr>
          <p:cNvPr id="8195" name="Picture 3" descr="\\files\Share\Общая\!!!Фотографии коллекций\Обои\Eijffinger\Sundari\Sundari-3752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4581128"/>
            <a:ext cx="1512168" cy="2160240"/>
          </a:xfrm>
          <a:prstGeom prst="rect">
            <a:avLst/>
          </a:prstGeom>
          <a:noFill/>
        </p:spPr>
      </p:pic>
      <p:pic>
        <p:nvPicPr>
          <p:cNvPr id="8196" name="Picture 4" descr="\\files\Share\Общая\!!!Фотографии коллекций\Обои\Eijffinger\Sundari\Sundari-375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16632"/>
            <a:ext cx="1800200" cy="2160240"/>
          </a:xfrm>
          <a:prstGeom prst="rect">
            <a:avLst/>
          </a:prstGeom>
          <a:noFill/>
        </p:spPr>
      </p:pic>
      <p:pic>
        <p:nvPicPr>
          <p:cNvPr id="8197" name="Picture 5" descr="\\files\Share\Общая\!!!Фотографии коллекций\Обои\Eijffinger\Sundari\Sundari-3751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543216"/>
            <a:ext cx="1800200" cy="2226396"/>
          </a:xfrm>
          <a:prstGeom prst="rect">
            <a:avLst/>
          </a:prstGeom>
          <a:noFill/>
        </p:spPr>
      </p:pic>
      <p:pic>
        <p:nvPicPr>
          <p:cNvPr id="8198" name="Picture 6" descr="\\files\Share\Общая\!!!Фотографии коллекций\Обои\Eijffinger\Sundari\Sundari-3751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2348880"/>
            <a:ext cx="1804932" cy="2160240"/>
          </a:xfrm>
          <a:prstGeom prst="rect">
            <a:avLst/>
          </a:prstGeom>
          <a:noFill/>
        </p:spPr>
      </p:pic>
      <p:pic>
        <p:nvPicPr>
          <p:cNvPr id="8199" name="Picture 7" descr="\\files\Share\Общая\!!!Фотографии коллекций\Обои\Eijffinger\Sundari\Sundari-3751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99584"/>
            <a:ext cx="1728192" cy="2137340"/>
          </a:xfrm>
          <a:prstGeom prst="rect">
            <a:avLst/>
          </a:prstGeom>
          <a:noFill/>
        </p:spPr>
      </p:pic>
      <p:pic>
        <p:nvPicPr>
          <p:cNvPr id="8200" name="Picture 8" descr="\\files\Share\Общая\!!!Фотографии коллекций\Обои\Eijffinger\Sundari\Sundari-3752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4581128"/>
            <a:ext cx="1820096" cy="2181622"/>
          </a:xfrm>
          <a:prstGeom prst="rect">
            <a:avLst/>
          </a:prstGeom>
          <a:noFill/>
        </p:spPr>
      </p:pic>
      <p:pic>
        <p:nvPicPr>
          <p:cNvPr id="8201" name="Picture 9" descr="\\files\Share\Общая\!!!Фотографии коллекций\Обои\Eijffinger\Sundari\Sundari-37521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2348880"/>
            <a:ext cx="1800200" cy="2160240"/>
          </a:xfrm>
          <a:prstGeom prst="rect">
            <a:avLst/>
          </a:prstGeom>
          <a:noFill/>
        </p:spPr>
      </p:pic>
      <p:pic>
        <p:nvPicPr>
          <p:cNvPr id="8202" name="Picture 10" descr="\\files\Share\Общая\!!!Фотографии коллекций\Обои\Eijffinger\Sundari\Sundari-3752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116632"/>
            <a:ext cx="1800200" cy="2157773"/>
          </a:xfrm>
          <a:prstGeom prst="rect">
            <a:avLst/>
          </a:prstGeom>
          <a:noFill/>
        </p:spPr>
      </p:pic>
      <p:pic>
        <p:nvPicPr>
          <p:cNvPr id="8203" name="Picture 11" descr="\\files\Share\Общая\!!!Фотографии коллекций\Обои\Eijffinger\Sundari\Sundari-37521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67944" y="2348880"/>
            <a:ext cx="1656184" cy="2189781"/>
          </a:xfrm>
          <a:prstGeom prst="rect">
            <a:avLst/>
          </a:prstGeom>
          <a:noFill/>
        </p:spPr>
      </p:pic>
      <p:pic>
        <p:nvPicPr>
          <p:cNvPr id="14" name="Рисунок 13" descr="Eijffinger.gif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5805264"/>
            <a:ext cx="2376264" cy="864096"/>
          </a:xfrm>
        </p:spPr>
        <p:txBody>
          <a:bodyPr>
            <a:normAutofit/>
          </a:bodyPr>
          <a:lstStyle/>
          <a:p>
            <a:r>
              <a:rPr lang="en-US" sz="1600" dirty="0" smtClean="0"/>
              <a:t>Un </a:t>
            </a:r>
            <a:r>
              <a:rPr lang="en-US" sz="1600" dirty="0" err="1" smtClean="0"/>
              <a:t>bisou</a:t>
            </a:r>
            <a:r>
              <a:rPr lang="en-US" sz="1600" dirty="0" smtClean="0"/>
              <a:t> de Mme </a:t>
            </a:r>
            <a:r>
              <a:rPr lang="en-US" sz="1600" dirty="0" err="1" smtClean="0"/>
              <a:t>Pitou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заказная коллекция</a:t>
            </a:r>
            <a:endParaRPr lang="ru-RU" sz="1600" dirty="0"/>
          </a:p>
        </p:txBody>
      </p:sp>
      <p:pic>
        <p:nvPicPr>
          <p:cNvPr id="5122" name="Picture 2" descr="\\files\Share\Общая\!!!Фотографии коллекций\Обои\Eijffinger\Un Bisou de Mme Pitou 2016\Bisou-365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509120"/>
            <a:ext cx="1656184" cy="2133630"/>
          </a:xfrm>
          <a:prstGeom prst="rect">
            <a:avLst/>
          </a:prstGeom>
          <a:noFill/>
        </p:spPr>
      </p:pic>
      <p:pic>
        <p:nvPicPr>
          <p:cNvPr id="5123" name="Picture 3" descr="\\files\Share\Общая\!!!Фотографии коллекций\Обои\Eijffinger\Un Bisou de Mme Pitou 2016\Bisou-365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188640"/>
            <a:ext cx="1746709" cy="2016224"/>
          </a:xfrm>
          <a:prstGeom prst="rect">
            <a:avLst/>
          </a:prstGeom>
          <a:noFill/>
        </p:spPr>
      </p:pic>
      <p:pic>
        <p:nvPicPr>
          <p:cNvPr id="5124" name="Picture 4" descr="\\files\Share\Общая\!!!Фотографии коллекций\Обои\Eijffinger\Un Bisou de Mme Pitou 2016\Bisou-365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1366" y="188640"/>
            <a:ext cx="1800200" cy="2016224"/>
          </a:xfrm>
          <a:prstGeom prst="rect">
            <a:avLst/>
          </a:prstGeom>
          <a:noFill/>
        </p:spPr>
      </p:pic>
      <p:pic>
        <p:nvPicPr>
          <p:cNvPr id="5126" name="Picture 6" descr="\\files\Share\Общая\!!!Фотографии коллекций\Обои\Eijffinger\Un Bisou de Mme Pitou 2016\Bisou-3650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4509120"/>
            <a:ext cx="1851634" cy="2160240"/>
          </a:xfrm>
          <a:prstGeom prst="rect">
            <a:avLst/>
          </a:prstGeom>
          <a:noFill/>
        </p:spPr>
      </p:pic>
      <p:pic>
        <p:nvPicPr>
          <p:cNvPr id="5127" name="Picture 7" descr="\\files\Share\Общая\!!!Фотографии коллекций\Обои\Eijffinger\Un Bisou de Mme Pitou 2016\Bisou-3650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3026" y="2276872"/>
            <a:ext cx="1688484" cy="2088232"/>
          </a:xfrm>
          <a:prstGeom prst="rect">
            <a:avLst/>
          </a:prstGeom>
          <a:noFill/>
        </p:spPr>
      </p:pic>
      <p:pic>
        <p:nvPicPr>
          <p:cNvPr id="5129" name="Picture 9" descr="\\files\Share\Общая\!!!Фотографии коллекций\Обои\Eijffinger\Un Bisou de Mme Pitou 2016\Bisou-36507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2276872"/>
            <a:ext cx="1728192" cy="2137339"/>
          </a:xfrm>
          <a:prstGeom prst="rect">
            <a:avLst/>
          </a:prstGeom>
          <a:noFill/>
        </p:spPr>
      </p:pic>
      <p:pic>
        <p:nvPicPr>
          <p:cNvPr id="5131" name="Picture 11" descr="\\files\Share\Общая\!!!Фотографии коллекций\Обои\Eijffinger\Un Bisou de Mme Pitou 2016\Bisou-365030_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8144" y="548680"/>
            <a:ext cx="3116032" cy="4896544"/>
          </a:xfrm>
          <a:prstGeom prst="rect">
            <a:avLst/>
          </a:prstGeom>
          <a:noFill/>
        </p:spPr>
      </p:pic>
      <p:pic>
        <p:nvPicPr>
          <p:cNvPr id="5133" name="Picture 13" descr="\\files\Share\Общая\!!!Фотографии коллекций\Обои\Eijffinger\Un Bisou de Mme Pitou 2016\Bisou-36510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260648"/>
            <a:ext cx="1954473" cy="6480720"/>
          </a:xfrm>
          <a:prstGeom prst="rect">
            <a:avLst/>
          </a:prstGeom>
          <a:noFill/>
        </p:spPr>
      </p:pic>
      <p:pic>
        <p:nvPicPr>
          <p:cNvPr id="12" name="Рисунок 11" descr="Eijffinger.gif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6093296"/>
            <a:ext cx="1944216" cy="576064"/>
          </a:xfrm>
        </p:spPr>
        <p:txBody>
          <a:bodyPr>
            <a:normAutofit fontScale="90000"/>
          </a:bodyPr>
          <a:lstStyle/>
          <a:p>
            <a:r>
              <a:rPr lang="en-US" sz="1600" dirty="0" smtClean="0"/>
              <a:t>Salisbury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складская программа</a:t>
            </a:r>
            <a:endParaRPr lang="ru-RU" sz="1600" dirty="0"/>
          </a:p>
        </p:txBody>
      </p:sp>
      <p:pic>
        <p:nvPicPr>
          <p:cNvPr id="7170" name="Picture 2" descr="\\files\Share\Общая\!!!Фотографии коллекций\Обои\Eijffinger\Salisbury\Salisbury-35502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7083" y="620688"/>
            <a:ext cx="3116917" cy="5112568"/>
          </a:xfrm>
          <a:prstGeom prst="rect">
            <a:avLst/>
          </a:prstGeom>
          <a:noFill/>
        </p:spPr>
      </p:pic>
      <p:pic>
        <p:nvPicPr>
          <p:cNvPr id="7171" name="Picture 3" descr="\\files\Share\Общая\!!!Фотографии коллекций\Обои\Eijffinger\Salisbury\Salisbury-355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88640"/>
            <a:ext cx="1944216" cy="2071715"/>
          </a:xfrm>
          <a:prstGeom prst="rect">
            <a:avLst/>
          </a:prstGeom>
          <a:noFill/>
        </p:spPr>
      </p:pic>
      <p:pic>
        <p:nvPicPr>
          <p:cNvPr id="7172" name="Picture 4" descr="\\files\Share\Общая\!!!Фотографии коллекций\Обои\Eijffinger\Salisbury\Salisbury-355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88640"/>
            <a:ext cx="1944216" cy="2088232"/>
          </a:xfrm>
          <a:prstGeom prst="rect">
            <a:avLst/>
          </a:prstGeom>
          <a:noFill/>
        </p:spPr>
      </p:pic>
      <p:pic>
        <p:nvPicPr>
          <p:cNvPr id="7173" name="Picture 5" descr="\\files\Share\Общая\!!!Фотографии коллекций\Обои\Eijffinger\Salisbury\Salisbury-355052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348880"/>
            <a:ext cx="1800200" cy="2088232"/>
          </a:xfrm>
          <a:prstGeom prst="rect">
            <a:avLst/>
          </a:prstGeom>
          <a:noFill/>
        </p:spPr>
      </p:pic>
      <p:pic>
        <p:nvPicPr>
          <p:cNvPr id="7174" name="Picture 6" descr="\\files\Share\Общая\!!!Фотографии коллекций\Обои\Eijffinger\Salisbury\Salisbury-355056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2348880"/>
            <a:ext cx="1800200" cy="2048284"/>
          </a:xfrm>
          <a:prstGeom prst="rect">
            <a:avLst/>
          </a:prstGeom>
          <a:noFill/>
        </p:spPr>
      </p:pic>
      <p:pic>
        <p:nvPicPr>
          <p:cNvPr id="7175" name="Picture 7" descr="\\files\Share\Общая\!!!Фотографии коллекций\Обои\Eijffinger\Salisbury\Salisbury-3550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2348880"/>
            <a:ext cx="1944216" cy="2021985"/>
          </a:xfrm>
          <a:prstGeom prst="rect">
            <a:avLst/>
          </a:prstGeom>
          <a:noFill/>
        </p:spPr>
      </p:pic>
      <p:pic>
        <p:nvPicPr>
          <p:cNvPr id="7176" name="Picture 8" descr="\\files\Share\Общая\!!!Фотографии коллекций\Обои\Eijffinger\Salisbury\Salisbury-355061_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4509120"/>
            <a:ext cx="1872208" cy="2088232"/>
          </a:xfrm>
          <a:prstGeom prst="rect">
            <a:avLst/>
          </a:prstGeom>
          <a:noFill/>
        </p:spPr>
      </p:pic>
      <p:pic>
        <p:nvPicPr>
          <p:cNvPr id="7177" name="Picture 9" descr="\\files\Share\Общая\!!!Фотографии коллекций\Обои\Eijffinger\Salisbury\Salisbury-355067_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3728" y="188640"/>
            <a:ext cx="1676531" cy="2088232"/>
          </a:xfrm>
          <a:prstGeom prst="rect">
            <a:avLst/>
          </a:prstGeom>
          <a:noFill/>
        </p:spPr>
      </p:pic>
      <p:pic>
        <p:nvPicPr>
          <p:cNvPr id="7178" name="Picture 10" descr="\\files\Share\Общая\!!!Фотографии коллекций\Обои\Eijffinger\Salisbury\Salisbury-35501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4509120"/>
            <a:ext cx="1872208" cy="2132889"/>
          </a:xfrm>
          <a:prstGeom prst="rect">
            <a:avLst/>
          </a:prstGeom>
          <a:noFill/>
        </p:spPr>
      </p:pic>
      <p:pic>
        <p:nvPicPr>
          <p:cNvPr id="7179" name="Picture 11" descr="\\files\Share\Общая\!!!Фотографии коллекций\Обои\Eijffinger\Salisbury\Salisbury-35503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1720" y="4509120"/>
            <a:ext cx="1872208" cy="2109614"/>
          </a:xfrm>
          <a:prstGeom prst="rect">
            <a:avLst/>
          </a:prstGeom>
          <a:noFill/>
        </p:spPr>
      </p:pic>
      <p:pic>
        <p:nvPicPr>
          <p:cNvPr id="13" name="Рисунок 12" descr="Eijffinger.gif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1800200" cy="49006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Детям</a:t>
            </a:r>
            <a:endParaRPr lang="ru-RU" sz="2400" b="1" dirty="0"/>
          </a:p>
        </p:txBody>
      </p:sp>
      <p:pic>
        <p:nvPicPr>
          <p:cNvPr id="2050" name="Picture 2" descr="\\files\Share\Общая\!!!Фотографии коллекций\Обои\Eijffinger\Hits for kids 2016\HitsForKids-35171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692696"/>
            <a:ext cx="2818922" cy="4104456"/>
          </a:xfrm>
          <a:prstGeom prst="rect">
            <a:avLst/>
          </a:prstGeom>
          <a:noFill/>
        </p:spPr>
      </p:pic>
      <p:pic>
        <p:nvPicPr>
          <p:cNvPr id="2051" name="Picture 3" descr="\\files\Share\Общая\!!!Фотографии коллекций\Обои\Eijffinger\Rice\Rice-359173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692696"/>
            <a:ext cx="2678698" cy="4104456"/>
          </a:xfrm>
          <a:prstGeom prst="rect">
            <a:avLst/>
          </a:prstGeom>
          <a:noFill/>
        </p:spPr>
      </p:pic>
      <p:pic>
        <p:nvPicPr>
          <p:cNvPr id="6" name="Рисунок 5" descr="Eijffinger.g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\\files\Share\Общая\!!!Фотографии коллекций\Обои\Eijffinger\Hits for kids 2016\HitsForKids-3517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085184"/>
            <a:ext cx="4176464" cy="1630394"/>
          </a:xfrm>
          <a:prstGeom prst="rect">
            <a:avLst/>
          </a:prstGeom>
          <a:noFill/>
        </p:spPr>
      </p:pic>
      <p:pic>
        <p:nvPicPr>
          <p:cNvPr id="6147" name="Picture 3" descr="\\files\Share\Общая\!!!Фотографии коллекций\Обои\Eijffinger\Hits for kids 2016\HitsForKids-351706_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692696"/>
            <a:ext cx="2896642" cy="4125992"/>
          </a:xfrm>
          <a:prstGeom prst="rect">
            <a:avLst/>
          </a:prstGeom>
          <a:noFill/>
        </p:spPr>
      </p:pic>
      <p:pic>
        <p:nvPicPr>
          <p:cNvPr id="6148" name="Picture 4" descr="\\files\Share\Общая\!!!Фотографии коллекций\Обои\Eijffinger\Hits for kids 2016\HitsForKids-3517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5085184"/>
            <a:ext cx="4546476" cy="1656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322712" cy="634082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Яркие  краски и эксперименты</a:t>
            </a:r>
            <a:endParaRPr lang="ru-RU" sz="1800" dirty="0"/>
          </a:p>
        </p:txBody>
      </p:sp>
      <p:pic>
        <p:nvPicPr>
          <p:cNvPr id="4" name="Afbeelding 1" descr="Reflect indesign dia's 0021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8619" r="50495"/>
          <a:stretch>
            <a:fillRect/>
          </a:stretch>
        </p:blipFill>
        <p:spPr>
          <a:xfrm>
            <a:off x="179512" y="764704"/>
            <a:ext cx="3163814" cy="4696388"/>
          </a:xfrm>
          <a:prstGeom prst="rect">
            <a:avLst/>
          </a:prstGeom>
        </p:spPr>
      </p:pic>
      <p:pic>
        <p:nvPicPr>
          <p:cNvPr id="1026" name="Picture 2" descr="\\files\Share\Общая\!!!Фотографии коллекций\Обои\Eijffinger\Venue\Venue-34200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052736"/>
            <a:ext cx="2738464" cy="4104764"/>
          </a:xfrm>
          <a:prstGeom prst="rect">
            <a:avLst/>
          </a:prstGeom>
          <a:noFill/>
        </p:spPr>
      </p:pic>
      <p:pic>
        <p:nvPicPr>
          <p:cNvPr id="1028" name="Picture 4" descr="\\files\Share\Общая\!!!Фотографии коллекций\Обои\Eijffinger\Stripes+\StripesPlus-377132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692696"/>
            <a:ext cx="3088183" cy="4628968"/>
          </a:xfrm>
          <a:prstGeom prst="rect">
            <a:avLst/>
          </a:prstGeom>
          <a:noFill/>
        </p:spPr>
      </p:pic>
      <p:pic>
        <p:nvPicPr>
          <p:cNvPr id="1029" name="Picture 5" descr="\\files\Share\Общая\!!!Фотографии коллекций\Обои\Eijffinger\Yasmin\Yasmin-3417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581128"/>
            <a:ext cx="3240360" cy="2136262"/>
          </a:xfrm>
          <a:prstGeom prst="rect">
            <a:avLst/>
          </a:prstGeom>
          <a:noFill/>
        </p:spPr>
      </p:pic>
      <p:pic>
        <p:nvPicPr>
          <p:cNvPr id="7" name="Рисунок 6" descr="Eijffinger.gi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region1.region6\Desktop\ОБУЧАЮЩИЕ ПРЕЗЕНТАЦИИ\для презентации\Eijffnger из Нидерланжов\20181121_1306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4335488"/>
            <a:ext cx="3384376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240" y="6425952"/>
            <a:ext cx="1882552" cy="432048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Hits for kids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028" name="Picture 4" descr="C:\Users\region1.region6\Desktop\ОБУЧАЮЩИЕ ПРЕЗЕНТАЦИИ\EIJFFINGER\Артикулы\HitsForKids-351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464496" cy="1152128"/>
          </a:xfrm>
          <a:prstGeom prst="rect">
            <a:avLst/>
          </a:prstGeom>
          <a:noFill/>
        </p:spPr>
      </p:pic>
      <p:pic>
        <p:nvPicPr>
          <p:cNvPr id="1029" name="Picture 5" descr="C:\Users\region1.region6\Desktop\ОБУЧАЮЩИЕ ПРЕЗЕНТАЦИИ\EIJFFINGER\Артикулы\HitsForKids-3517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5" y="4590780"/>
            <a:ext cx="1872208" cy="2123203"/>
          </a:xfrm>
          <a:prstGeom prst="rect">
            <a:avLst/>
          </a:prstGeom>
          <a:noFill/>
        </p:spPr>
      </p:pic>
      <p:pic>
        <p:nvPicPr>
          <p:cNvPr id="1030" name="Picture 6" descr="C:\Users\region1.region6\Desktop\ОБУЧАЮЩИЕ ПРЕЗЕНТАЦИИ\EIJFFINGER\Артикулы\HitsForKids-3517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0943" y="4581128"/>
            <a:ext cx="2011221" cy="2160240"/>
          </a:xfrm>
          <a:prstGeom prst="rect">
            <a:avLst/>
          </a:prstGeom>
          <a:noFill/>
        </p:spPr>
      </p:pic>
      <p:pic>
        <p:nvPicPr>
          <p:cNvPr id="1031" name="Picture 7" descr="C:\Users\region1.region6\Desktop\ОБУЧАЮЩИЕ ПРЕЗЕНТАЦИИ\EIJFFINGER\Артикулы\HitsForKids-3517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12776"/>
            <a:ext cx="4536503" cy="1008112"/>
          </a:xfrm>
          <a:prstGeom prst="rect">
            <a:avLst/>
          </a:prstGeom>
          <a:noFill/>
        </p:spPr>
      </p:pic>
      <p:pic>
        <p:nvPicPr>
          <p:cNvPr id="1032" name="Picture 8" descr="C:\Users\region1.region6\Desktop\ОБУЧАЮЩИЕ ПРЕЗЕНТАЦИИ\EIJFFINGER\Артикулы\HitsForKids-3517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3789040"/>
            <a:ext cx="2304256" cy="2561754"/>
          </a:xfrm>
          <a:prstGeom prst="rect">
            <a:avLst/>
          </a:prstGeom>
          <a:noFill/>
        </p:spPr>
      </p:pic>
      <p:pic>
        <p:nvPicPr>
          <p:cNvPr id="1034" name="Picture 10" descr="C:\Users\region1.region6\Desktop\ОБУЧАЮЩИЕ ПРЕЗЕНТАЦИИ\EIJFFINGER\Артикулы\HitsForKids-3517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492897"/>
            <a:ext cx="1944216" cy="2016224"/>
          </a:xfrm>
          <a:prstGeom prst="rect">
            <a:avLst/>
          </a:prstGeom>
          <a:noFill/>
        </p:spPr>
      </p:pic>
      <p:pic>
        <p:nvPicPr>
          <p:cNvPr id="1035" name="Picture 11" descr="C:\Users\region1.region6\Desktop\ОБУЧАЮЩИЕ ПРЕЗЕНТАЦИИ\EIJFFINGER\Артикулы\HitsForKids-35174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7744" y="2492896"/>
            <a:ext cx="1944216" cy="2016224"/>
          </a:xfrm>
          <a:prstGeom prst="rect">
            <a:avLst/>
          </a:prstGeom>
          <a:noFill/>
        </p:spPr>
      </p:pic>
      <p:pic>
        <p:nvPicPr>
          <p:cNvPr id="1037" name="Picture 13" descr="C:\Users\region1.region6\Desktop\ОБУЧАЮЩИЕ ПРЕЗЕНТАЦИИ\EIJFFINGER\Артикулы\HitsForKids-35170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0232" y="1052736"/>
            <a:ext cx="2325857" cy="2588471"/>
          </a:xfrm>
          <a:prstGeom prst="rect">
            <a:avLst/>
          </a:prstGeom>
          <a:noFill/>
        </p:spPr>
      </p:pic>
      <p:pic>
        <p:nvPicPr>
          <p:cNvPr id="13315" name="Picture 3" descr="\\files\Share\Общая\!!!Фотографии коллекций\Обои\Eijffinger\Hits for kids 2016\HitsForKids-35175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3" y="4550094"/>
            <a:ext cx="1944215" cy="2200775"/>
          </a:xfrm>
          <a:prstGeom prst="rect">
            <a:avLst/>
          </a:prstGeom>
          <a:noFill/>
        </p:spPr>
      </p:pic>
      <p:pic>
        <p:nvPicPr>
          <p:cNvPr id="13316" name="Picture 4" descr="\\files\Share\Общая\!!!Фотографии коллекций\Обои\Eijffinger\Hits for kids 2016\HitsForKids-35174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27984" y="2420888"/>
            <a:ext cx="2016224" cy="2112234"/>
          </a:xfrm>
          <a:prstGeom prst="rect">
            <a:avLst/>
          </a:prstGeom>
          <a:noFill/>
        </p:spPr>
      </p:pic>
      <p:pic>
        <p:nvPicPr>
          <p:cNvPr id="13317" name="Picture 5" descr="\\files\Share\Общая\!!!Фотографии коллекций\Обои\Eijffinger\Hits for kids 2016\HitsForKids-351761.jpg"/>
          <p:cNvPicPr>
            <a:picLocks noGrp="1" noChangeAspect="1" noChangeArrowheads="1"/>
          </p:cNvPicPr>
          <p:nvPr>
            <p:ph idx="1"/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88024" y="207465"/>
            <a:ext cx="1731487" cy="2141415"/>
          </a:xfrm>
          <a:prstGeom prst="rect">
            <a:avLst/>
          </a:prstGeom>
          <a:noFill/>
        </p:spPr>
      </p:pic>
      <p:pic>
        <p:nvPicPr>
          <p:cNvPr id="14" name="Рисунок 13" descr="Eijffinger.gif"/>
          <p:cNvPicPr>
            <a:picLocks noChangeAspect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5733256"/>
            <a:ext cx="1728192" cy="864096"/>
          </a:xfrm>
        </p:spPr>
        <p:txBody>
          <a:bodyPr>
            <a:normAutofit/>
          </a:bodyPr>
          <a:lstStyle/>
          <a:p>
            <a:r>
              <a:rPr lang="en-US" sz="1600" dirty="0" smtClean="0"/>
              <a:t>Pip IV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заказная коллекция</a:t>
            </a:r>
            <a:endParaRPr lang="ru-RU" sz="1600" dirty="0"/>
          </a:p>
        </p:txBody>
      </p:sp>
      <p:pic>
        <p:nvPicPr>
          <p:cNvPr id="2050" name="Picture 2" descr="C:\Users\region1.region6\Desktop\ОБУЧАЮЩИЕ ПРЕЗЕНТАЦИИ\EIJFFINGER\Артикулы\PipStudio2016-375023_375051_375053_375024_375041_1.ti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492896"/>
            <a:ext cx="2438880" cy="4006731"/>
          </a:xfrm>
          <a:prstGeom prst="rect">
            <a:avLst/>
          </a:prstGeom>
          <a:noFill/>
        </p:spPr>
      </p:pic>
      <p:pic>
        <p:nvPicPr>
          <p:cNvPr id="2051" name="Picture 3" descr="\\files\Share\Общая\!!!Фотографии коллекций\Обои\Eijffinger\Pip Studio 2016\Articles LR\PipStudio2016-375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04664"/>
            <a:ext cx="1728192" cy="1921316"/>
          </a:xfrm>
          <a:prstGeom prst="rect">
            <a:avLst/>
          </a:prstGeom>
          <a:noFill/>
        </p:spPr>
      </p:pic>
      <p:pic>
        <p:nvPicPr>
          <p:cNvPr id="2054" name="Picture 6" descr="\\files\Share\Общая\!!!Фотографии коллекций\Обои\Eijffinger\Pip Studio 2016\Articles LR\PipStudio2016-375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492896"/>
            <a:ext cx="1872208" cy="2096872"/>
          </a:xfrm>
          <a:prstGeom prst="rect">
            <a:avLst/>
          </a:prstGeom>
          <a:noFill/>
        </p:spPr>
      </p:pic>
      <p:pic>
        <p:nvPicPr>
          <p:cNvPr id="2056" name="Picture 8" descr="\\files\Share\Общая\!!!Фотографии коллекций\Обои\Eijffinger\Pip Studio 2016\Articles LR\PipStudio2016-3750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653136"/>
            <a:ext cx="1872208" cy="2100375"/>
          </a:xfrm>
          <a:prstGeom prst="rect">
            <a:avLst/>
          </a:prstGeom>
          <a:noFill/>
        </p:spPr>
      </p:pic>
      <p:pic>
        <p:nvPicPr>
          <p:cNvPr id="2057" name="Picture 9" descr="\\files\Share\Общая\!!!Фотографии коллекций\Обои\Eijffinger\Pip Studio 2016\Articles LR\PipStudio2016-3750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394845"/>
            <a:ext cx="1656184" cy="1882027"/>
          </a:xfrm>
          <a:prstGeom prst="rect">
            <a:avLst/>
          </a:prstGeom>
          <a:noFill/>
        </p:spPr>
      </p:pic>
      <p:pic>
        <p:nvPicPr>
          <p:cNvPr id="2059" name="Picture 11" descr="\\files\Share\Общая\!!!Фотографии коллекций\Обои\Eijffinger\Pip Studio 2016\Articles LR\PipStudio2016-37506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04664"/>
            <a:ext cx="1728192" cy="1944216"/>
          </a:xfrm>
          <a:prstGeom prst="rect">
            <a:avLst/>
          </a:prstGeom>
          <a:noFill/>
        </p:spPr>
      </p:pic>
      <p:pic>
        <p:nvPicPr>
          <p:cNvPr id="13" name="Рисунок 12" descr="Eijffinger.gif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\\files\Share\Общая\!!!Фотографии коллекций\Обои\Eijffinger\Pip Studio 2016\PipStudio2016-375001_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79672" y="548680"/>
            <a:ext cx="3435398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5805264"/>
            <a:ext cx="1728192" cy="936104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Rice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заказная коллекция</a:t>
            </a:r>
            <a:endParaRPr lang="ru-RU" sz="1600" dirty="0"/>
          </a:p>
        </p:txBody>
      </p:sp>
      <p:pic>
        <p:nvPicPr>
          <p:cNvPr id="3074" name="Picture 2" descr="\\files\Share\Общая\!!!Фотографии коллекций\Обои\Eijffinger\Rice\Rice-359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548680"/>
            <a:ext cx="2969620" cy="5133950"/>
          </a:xfrm>
          <a:prstGeom prst="rect">
            <a:avLst/>
          </a:prstGeom>
          <a:noFill/>
        </p:spPr>
      </p:pic>
      <p:pic>
        <p:nvPicPr>
          <p:cNvPr id="3075" name="Picture 3" descr="\\files\Share\Общая\!!!Фотографии коллекций\Обои\Eijffinger\Rice\Rice-359150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5964" y="116632"/>
            <a:ext cx="1971703" cy="3888432"/>
          </a:xfrm>
          <a:prstGeom prst="rect">
            <a:avLst/>
          </a:prstGeom>
          <a:noFill/>
        </p:spPr>
      </p:pic>
      <p:pic>
        <p:nvPicPr>
          <p:cNvPr id="3076" name="Picture 4" descr="\\files\Share\Общая\!!!Фотографии коллекций\Обои\Eijffinger\Rice\Rice-359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725144"/>
            <a:ext cx="1795559" cy="2037606"/>
          </a:xfrm>
          <a:prstGeom prst="rect">
            <a:avLst/>
          </a:prstGeom>
          <a:noFill/>
        </p:spPr>
      </p:pic>
      <p:pic>
        <p:nvPicPr>
          <p:cNvPr id="3077" name="Picture 5" descr="\\files\Share\Общая\!!!Фотографии коллекций\Обои\Eijffinger\Rice\Rice-359012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16632"/>
            <a:ext cx="1728192" cy="2137340"/>
          </a:xfrm>
          <a:prstGeom prst="rect">
            <a:avLst/>
          </a:prstGeom>
          <a:noFill/>
        </p:spPr>
      </p:pic>
      <p:pic>
        <p:nvPicPr>
          <p:cNvPr id="3078" name="Picture 6" descr="\\files\Share\Общая\!!!Фотографии коллекций\Обои\Eijffinger\Rice\Rice-359021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116632"/>
            <a:ext cx="1746709" cy="2160240"/>
          </a:xfrm>
          <a:prstGeom prst="rect">
            <a:avLst/>
          </a:prstGeom>
          <a:noFill/>
        </p:spPr>
      </p:pic>
      <p:pic>
        <p:nvPicPr>
          <p:cNvPr id="3079" name="Picture 7" descr="\\files\Share\Общая\!!!Фотографии коллекций\Обои\Eijffinger\Rice\Rice-359030_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2348880"/>
            <a:ext cx="1822220" cy="2253630"/>
          </a:xfrm>
          <a:prstGeom prst="rect">
            <a:avLst/>
          </a:prstGeom>
          <a:noFill/>
        </p:spPr>
      </p:pic>
      <p:pic>
        <p:nvPicPr>
          <p:cNvPr id="3080" name="Picture 8" descr="\\files\Share\Общая\!!!Фотографии коллекций\Обои\Eijffinger\Rice\Rice-359060_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713" y="2348880"/>
            <a:ext cx="1728192" cy="2253630"/>
          </a:xfrm>
          <a:prstGeom prst="rect">
            <a:avLst/>
          </a:prstGeom>
          <a:noFill/>
        </p:spPr>
      </p:pic>
      <p:pic>
        <p:nvPicPr>
          <p:cNvPr id="3081" name="Picture 9" descr="\\files\Share\Общая\!!!Фотографии коллекций\Обои\Eijffinger\Rice\Rice-359164_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4077072"/>
            <a:ext cx="1872208" cy="2664296"/>
          </a:xfrm>
          <a:prstGeom prst="rect">
            <a:avLst/>
          </a:prstGeom>
          <a:noFill/>
        </p:spPr>
      </p:pic>
      <p:pic>
        <p:nvPicPr>
          <p:cNvPr id="3082" name="Picture 10" descr="\\files\Share\Общая\!!!Фотографии коллекций\Обои\Eijffinger\Rice\Rice-35907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39799" y="4725144"/>
            <a:ext cx="1768106" cy="2016224"/>
          </a:xfrm>
          <a:prstGeom prst="rect">
            <a:avLst/>
          </a:prstGeom>
          <a:noFill/>
        </p:spPr>
      </p:pic>
      <p:pic>
        <p:nvPicPr>
          <p:cNvPr id="12" name="Рисунок 11" descr="Eijffinger.gif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2674640" cy="99412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Материалы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b="1" dirty="0" smtClean="0"/>
              <a:t>Винил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4274" name="Picture 2" descr="\\files\Share\Общая\!!!Фотографии коллекций\Обои\Eijffinger\Richmond\Richmond diver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692696"/>
            <a:ext cx="3474386" cy="5496204"/>
          </a:xfrm>
          <a:prstGeom prst="rect">
            <a:avLst/>
          </a:prstGeom>
          <a:noFill/>
        </p:spPr>
      </p:pic>
      <p:pic>
        <p:nvPicPr>
          <p:cNvPr id="54275" name="Picture 3" descr="C:\Users\region1.region6\Desktop\heimetextil 2019\Eijfinger\20190111_1401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2268252" cy="3024336"/>
          </a:xfrm>
          <a:prstGeom prst="rect">
            <a:avLst/>
          </a:prstGeom>
          <a:noFill/>
        </p:spPr>
      </p:pic>
      <p:pic>
        <p:nvPicPr>
          <p:cNvPr id="54276" name="Picture 4" descr="\\files\Share\Общая\!!!Фотографии коллекций\Обои\Eijffinger\Resource\Resource-369062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573016"/>
            <a:ext cx="2160240" cy="3117726"/>
          </a:xfrm>
          <a:prstGeom prst="rect">
            <a:avLst/>
          </a:prstGeom>
          <a:noFill/>
        </p:spPr>
      </p:pic>
      <p:pic>
        <p:nvPicPr>
          <p:cNvPr id="7" name="Рисунок 6" descr="Eijffinger.gi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83568" y="1268760"/>
            <a:ext cx="1728192" cy="4896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7544" y="1412776"/>
            <a:ext cx="1368152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Chambord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Masterpiece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+mj-lt"/>
                <a:ea typeface="+mj-ea"/>
                <a:cs typeface="+mj-cs"/>
              </a:rPr>
              <a:t>Plsnish</a:t>
            </a:r>
            <a:endParaRPr lang="en-US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Resourse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Richmond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Topaz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+mj-lt"/>
                <a:ea typeface="+mj-ea"/>
                <a:cs typeface="+mj-cs"/>
              </a:rPr>
              <a:t>Sundary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\\files\Share\Общая\!!!Фотографии коллекций\Обои\Eijffinger\Planish\Planish-351020_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260648"/>
            <a:ext cx="2232248" cy="3222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1882552" cy="63408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err="1" smtClean="0"/>
              <a:t>Флизелин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  <p:pic>
        <p:nvPicPr>
          <p:cNvPr id="4" name="Picture 2" descr="C:\Users\region1.region6\Desktop\ОБУЧАЮЩИЕ ПРЕЗЕНТАЦИИ\Картинки\smartpaper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92872"/>
            <a:ext cx="2304256" cy="642169"/>
          </a:xfrm>
          <a:prstGeom prst="rect">
            <a:avLst/>
          </a:prstGeom>
          <a:noFill/>
        </p:spPr>
      </p:pic>
      <p:pic>
        <p:nvPicPr>
          <p:cNvPr id="56322" name="Picture 2" descr="\\files\Share\Общая\!!!Фотографии коллекций\Обои\Eijffinger\Geonature\Geonature-366041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260" y="1988841"/>
            <a:ext cx="3048613" cy="4569656"/>
          </a:xfrm>
          <a:prstGeom prst="rect">
            <a:avLst/>
          </a:prstGeom>
          <a:noFill/>
        </p:spPr>
      </p:pic>
      <p:pic>
        <p:nvPicPr>
          <p:cNvPr id="6" name="Рисунок 5" descr="Eijffinger.g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836712"/>
            <a:ext cx="1008112" cy="1047237"/>
          </a:xfrm>
          <a:prstGeom prst="rect">
            <a:avLst/>
          </a:prstGeom>
          <a:noFill/>
        </p:spPr>
      </p:pic>
      <p:pic>
        <p:nvPicPr>
          <p:cNvPr id="11267" name="Picture 3" descr="C:\Users\region1.region6\Desktop\МОСБИЛД 2019\ФОТО от  EIJFFINGER бз\IMG-20190312-WA00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6704" y="620688"/>
            <a:ext cx="4536504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2808312" cy="778098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 smtClean="0"/>
              <a:t>Голографическая фольга</a:t>
            </a:r>
            <a:endParaRPr lang="ru-RU" b="1" dirty="0"/>
          </a:p>
        </p:txBody>
      </p:sp>
      <p:pic>
        <p:nvPicPr>
          <p:cNvPr id="55298" name="Picture 2" descr="\\files\Share\Общая\!!!Фотографии коллекций\Обои\Eijffinger\Reflect\Reflect-378000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3754" y="836712"/>
            <a:ext cx="2353941" cy="3528392"/>
          </a:xfrm>
          <a:prstGeom prst="rect">
            <a:avLst/>
          </a:prstGeom>
          <a:noFill/>
        </p:spPr>
      </p:pic>
      <p:pic>
        <p:nvPicPr>
          <p:cNvPr id="55299" name="Picture 3" descr="\\files\Share\Общая\!!!Фотографии коллекций\Обои\Eijffinger\Venue\Venue-34209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797151"/>
            <a:ext cx="3312368" cy="1956305"/>
          </a:xfrm>
          <a:prstGeom prst="rect">
            <a:avLst/>
          </a:prstGeom>
          <a:noFill/>
        </p:spPr>
      </p:pic>
      <p:pic>
        <p:nvPicPr>
          <p:cNvPr id="55300" name="Picture 4" descr="\\files\Share\Общая\!!!Фотографии коллекций\Обои\Eijffinger\Chic\Chic-32197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548680"/>
            <a:ext cx="3240360" cy="4167371"/>
          </a:xfrm>
          <a:prstGeom prst="rect">
            <a:avLst/>
          </a:prstGeom>
          <a:noFill/>
        </p:spPr>
      </p:pic>
      <p:pic>
        <p:nvPicPr>
          <p:cNvPr id="55301" name="Picture 5" descr="\\files\Share\Общая\!!!Фотографии коллекций\Обои\Eijffinger\Chic\Chic-3219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581128"/>
            <a:ext cx="2304256" cy="2111229"/>
          </a:xfrm>
          <a:prstGeom prst="rect">
            <a:avLst/>
          </a:prstGeom>
          <a:noFill/>
        </p:spPr>
      </p:pic>
      <p:pic>
        <p:nvPicPr>
          <p:cNvPr id="55302" name="Picture 6" descr="\\files\Share\Общая\!!!Фотографии коллекций\Обои\Eijffinger\Luz\Luz-330427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9" y="3717032"/>
            <a:ext cx="2160240" cy="2901701"/>
          </a:xfrm>
          <a:prstGeom prst="rect">
            <a:avLst/>
          </a:prstGeom>
          <a:noFill/>
        </p:spPr>
      </p:pic>
      <p:pic>
        <p:nvPicPr>
          <p:cNvPr id="9" name="Рисунок 8" descr="Eijffinger.gif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39552" y="1268760"/>
            <a:ext cx="1224136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Chic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Reflect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Venue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Whisper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Yasmin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2098576" cy="850106"/>
          </a:xfrm>
        </p:spPr>
        <p:txBody>
          <a:bodyPr>
            <a:normAutofit/>
          </a:bodyPr>
          <a:lstStyle/>
          <a:p>
            <a:r>
              <a:rPr lang="ru-RU" sz="2400" b="1" dirty="0" err="1" smtClean="0"/>
              <a:t>Флок</a:t>
            </a:r>
            <a:r>
              <a:rPr lang="ru-RU" sz="2400" b="1" dirty="0" smtClean="0"/>
              <a:t> и стеклярус</a:t>
            </a:r>
            <a:endParaRPr lang="ru-RU" sz="2400" b="1" dirty="0"/>
          </a:p>
        </p:txBody>
      </p:sp>
      <p:pic>
        <p:nvPicPr>
          <p:cNvPr id="4" name="Рисунок 3" descr="Eijffinger.g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region1.region6\Desktop\heimetextil 2019\Eijfinger\20190111_134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653136"/>
            <a:ext cx="3456384" cy="2016224"/>
          </a:xfrm>
          <a:prstGeom prst="rect">
            <a:avLst/>
          </a:prstGeom>
          <a:noFill/>
        </p:spPr>
      </p:pic>
      <p:pic>
        <p:nvPicPr>
          <p:cNvPr id="10244" name="Picture 4" descr="C:\Users\region1.region6\Desktop\ОБУЧАЮЩИЕ ПРЕЗЕНТАЦИИ\для презентации\Eijffnger из Нидерланжов\20150529_112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725144"/>
            <a:ext cx="3580656" cy="2014119"/>
          </a:xfrm>
          <a:prstGeom prst="rect">
            <a:avLst/>
          </a:prstGeom>
          <a:noFill/>
        </p:spPr>
      </p:pic>
      <p:pic>
        <p:nvPicPr>
          <p:cNvPr id="10245" name="Picture 5" descr="\\files\Share\Общая\!!!Фотографии коллекций\Обои\Eijffinger\Reflect\Reflect-378016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548680"/>
            <a:ext cx="2608405" cy="3909814"/>
          </a:xfrm>
          <a:prstGeom prst="rect">
            <a:avLst/>
          </a:prstGeom>
          <a:noFill/>
        </p:spPr>
      </p:pic>
      <p:pic>
        <p:nvPicPr>
          <p:cNvPr id="10246" name="Picture 6" descr="\\files\Share\Общая\!!!Фотографии коллекций\Обои\Eijffinger\Whisper\Whisper-352011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548681"/>
            <a:ext cx="2677258" cy="3960440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83568" y="1052736"/>
            <a:ext cx="1224136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Chic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Reflect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Whisper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+mj-lt"/>
                <a:ea typeface="+mj-ea"/>
                <a:cs typeface="+mj-cs"/>
              </a:rPr>
              <a:t>Yasmin</a:t>
            </a:r>
            <a:endParaRPr lang="en-US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7" name="Picture 7" descr="\\files\Share\Общая\!!!Фотографии коллекций\Обои\Eijffinger\Chic\Chic-321980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2420888"/>
            <a:ext cx="2446307" cy="3261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48680"/>
            <a:ext cx="3096344" cy="54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b="1" i="1" dirty="0" smtClean="0"/>
              <a:t>Складская программа</a:t>
            </a:r>
          </a:p>
          <a:p>
            <a:pPr>
              <a:buNone/>
            </a:pPr>
            <a:r>
              <a:rPr lang="en-US" sz="1600" dirty="0" smtClean="0"/>
              <a:t>Atlantic</a:t>
            </a:r>
          </a:p>
          <a:p>
            <a:pPr>
              <a:buNone/>
            </a:pPr>
            <a:r>
              <a:rPr lang="en-US" sz="1600" dirty="0" smtClean="0"/>
              <a:t>Chambord</a:t>
            </a:r>
          </a:p>
          <a:p>
            <a:pPr>
              <a:buNone/>
            </a:pPr>
            <a:r>
              <a:rPr lang="en-US" sz="1600" dirty="0" smtClean="0"/>
              <a:t>Charm</a:t>
            </a:r>
          </a:p>
          <a:p>
            <a:pPr>
              <a:buNone/>
            </a:pPr>
            <a:r>
              <a:rPr lang="en-US" sz="1600" dirty="0" smtClean="0"/>
              <a:t>Chic</a:t>
            </a:r>
          </a:p>
          <a:p>
            <a:pPr>
              <a:buNone/>
            </a:pPr>
            <a:r>
              <a:rPr lang="en-US" sz="1600" dirty="0" smtClean="0"/>
              <a:t>Enso</a:t>
            </a:r>
            <a:r>
              <a:rPr lang="ru-RU" sz="1600" dirty="0" smtClean="0"/>
              <a:t> – новинка 2019</a:t>
            </a:r>
            <a:endParaRPr lang="en-US" sz="1600" dirty="0" smtClean="0"/>
          </a:p>
          <a:p>
            <a:pPr>
              <a:buNone/>
            </a:pPr>
            <a:r>
              <a:rPr lang="en-US" sz="1600" dirty="0" err="1" smtClean="0"/>
              <a:t>Lino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Masterpiece</a:t>
            </a:r>
          </a:p>
          <a:p>
            <a:pPr>
              <a:buNone/>
            </a:pPr>
            <a:r>
              <a:rPr lang="en-US" sz="1600" dirty="0" err="1" smtClean="0"/>
              <a:t>Planish</a:t>
            </a:r>
            <a:endParaRPr lang="en-US" sz="1600" dirty="0" smtClean="0"/>
          </a:p>
          <a:p>
            <a:pPr>
              <a:buNone/>
            </a:pPr>
            <a:r>
              <a:rPr lang="en-US" sz="1600" dirty="0" err="1" smtClean="0"/>
              <a:t>Resourse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Reunited</a:t>
            </a:r>
          </a:p>
          <a:p>
            <a:pPr>
              <a:buNone/>
            </a:pPr>
            <a:r>
              <a:rPr lang="en-US" sz="1600" dirty="0" smtClean="0"/>
              <a:t>Richmond</a:t>
            </a:r>
          </a:p>
          <a:p>
            <a:pPr>
              <a:buNone/>
            </a:pPr>
            <a:r>
              <a:rPr lang="en-US" sz="1600" dirty="0" smtClean="0"/>
              <a:t>Salisbury</a:t>
            </a:r>
          </a:p>
          <a:p>
            <a:pPr>
              <a:buNone/>
            </a:pPr>
            <a:r>
              <a:rPr lang="en-US" sz="1600" dirty="0" smtClean="0"/>
              <a:t>Topaz</a:t>
            </a:r>
            <a:r>
              <a:rPr lang="ru-RU" sz="1600" dirty="0" smtClean="0"/>
              <a:t> – новинка 2019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Westminster</a:t>
            </a:r>
          </a:p>
          <a:p>
            <a:pPr>
              <a:buNone/>
            </a:pPr>
            <a:r>
              <a:rPr lang="en-US" sz="1600" dirty="0" smtClean="0"/>
              <a:t>Windsor</a:t>
            </a:r>
          </a:p>
          <a:p>
            <a:pPr>
              <a:buNone/>
            </a:pPr>
            <a:r>
              <a:rPr lang="en-US" sz="1600" dirty="0" err="1" smtClean="0"/>
              <a:t>Yasmin</a:t>
            </a:r>
            <a:endParaRPr lang="en-US" sz="1600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5076056" y="548680"/>
            <a:ext cx="3384376" cy="5760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Заказные коллекции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700" dirty="0" err="1" smtClean="0"/>
              <a:t>Bisou</a:t>
            </a:r>
            <a:r>
              <a:rPr lang="en-US" sz="1700" dirty="0" smtClean="0"/>
              <a:t> de </a:t>
            </a:r>
            <a:r>
              <a:rPr lang="en-US" sz="1700" dirty="0" err="1" smtClean="0"/>
              <a:t>mme</a:t>
            </a:r>
            <a:r>
              <a:rPr lang="en-US" sz="1700" dirty="0" smtClean="0"/>
              <a:t> </a:t>
            </a:r>
            <a:r>
              <a:rPr lang="en-US" sz="1700" dirty="0" err="1" smtClean="0"/>
              <a:t>Pitou</a:t>
            </a:r>
            <a:endParaRPr lang="en-US" sz="17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Black</a:t>
            </a:r>
            <a:r>
              <a:rPr kumimoji="0" lang="en-US" sz="1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1700" noProof="0" dirty="0" smtClean="0"/>
              <a:t>&amp; Light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Geonature</a:t>
            </a:r>
            <a:endParaRPr kumimoji="0" lang="en-US" sz="17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700" noProof="0" dirty="0" smtClean="0"/>
              <a:t>Grenada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Hits</a:t>
            </a:r>
            <a:r>
              <a:rPr kumimoji="0" lang="en-US" sz="17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kids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700" baseline="0" noProof="0" dirty="0" smtClean="0"/>
              <a:t>Mini</a:t>
            </a:r>
            <a:r>
              <a:rPr lang="en-US" sz="1700" noProof="0" dirty="0" smtClean="0"/>
              <a:t> Me</a:t>
            </a:r>
            <a:r>
              <a:rPr lang="ru-RU" sz="1700" noProof="0" dirty="0" smtClean="0"/>
              <a:t> – новинка 2019</a:t>
            </a:r>
            <a:endParaRPr lang="en-US" sz="1700" noProof="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Natural</a:t>
            </a:r>
            <a:r>
              <a:rPr kumimoji="0" lang="en-US" sz="17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Wallcovering</a:t>
            </a:r>
            <a:r>
              <a:rPr lang="en-US" sz="1700" dirty="0" err="1" smtClean="0"/>
              <a:t>s</a:t>
            </a:r>
            <a:endParaRPr lang="en-US" sz="17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700" dirty="0" smtClean="0"/>
              <a:t>Reflect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700" dirty="0" smtClean="0"/>
              <a:t>Riverside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Script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700" dirty="0" err="1" smtClean="0"/>
              <a:t>Siroc</a:t>
            </a:r>
            <a:endParaRPr lang="en-US" sz="17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700" dirty="0" smtClean="0"/>
              <a:t>Stripes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700" dirty="0" smtClean="0"/>
              <a:t>Tout Petit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Venue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700" dirty="0" smtClean="0"/>
              <a:t>Vivid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Whisper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Eijffinger.g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25000_657441324313011_762192388_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355976" y="893862"/>
            <a:ext cx="4032448" cy="52881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573325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hlinkClick r:id="rId3"/>
              </a:rPr>
              <a:t>www.eijffinger.com</a:t>
            </a:r>
            <a:endParaRPr lang="ru-RU" b="1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5949280"/>
            <a:ext cx="2304256" cy="720080"/>
          </a:xfrm>
        </p:spPr>
        <p:txBody>
          <a:bodyPr>
            <a:normAutofit fontScale="90000"/>
          </a:bodyPr>
          <a:lstStyle/>
          <a:p>
            <a:r>
              <a:rPr lang="en-US" sz="1800" dirty="0" smtClean="0"/>
              <a:t>Venue</a:t>
            </a: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>заказная коллекция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ru-RU" sz="1600" dirty="0"/>
          </a:p>
        </p:txBody>
      </p:sp>
      <p:pic>
        <p:nvPicPr>
          <p:cNvPr id="3074" name="Picture 2" descr="C:\Users\region1.region6\Desktop\ОБУЧАЮЩИЕ ПРЕЗЕНТАЦИИ\EIJFFINGER\Артикулы\Venue-342011-342010.ti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4136" y="548680"/>
            <a:ext cx="3239864" cy="5328592"/>
          </a:xfrm>
          <a:prstGeom prst="rect">
            <a:avLst/>
          </a:prstGeom>
          <a:noFill/>
        </p:spPr>
      </p:pic>
      <p:pic>
        <p:nvPicPr>
          <p:cNvPr id="9218" name="Picture 2" descr="\\files\Share\Общая\!!!Фотографии коллекций\Обои\Eijffinger\Venue\Venue-3420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437112"/>
            <a:ext cx="1800200" cy="2232248"/>
          </a:xfrm>
          <a:prstGeom prst="rect">
            <a:avLst/>
          </a:prstGeom>
          <a:noFill/>
        </p:spPr>
      </p:pic>
      <p:pic>
        <p:nvPicPr>
          <p:cNvPr id="9219" name="Picture 3" descr="\\files\Share\Общая\!!!Фотографии коллекций\Обои\Eijffinger\Venue\Venue-3420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16632"/>
            <a:ext cx="1749574" cy="2016224"/>
          </a:xfrm>
          <a:prstGeom prst="rect">
            <a:avLst/>
          </a:prstGeom>
          <a:noFill/>
        </p:spPr>
      </p:pic>
      <p:pic>
        <p:nvPicPr>
          <p:cNvPr id="9220" name="Picture 4" descr="\\files\Share\Общая\!!!Фотографии коллекций\Обои\Eijffinger\Venue\Venue-342001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2132856"/>
            <a:ext cx="1800200" cy="2232248"/>
          </a:xfrm>
          <a:prstGeom prst="rect">
            <a:avLst/>
          </a:prstGeom>
          <a:noFill/>
        </p:spPr>
      </p:pic>
      <p:pic>
        <p:nvPicPr>
          <p:cNvPr id="9221" name="Picture 5" descr="\\files\Share\Общая\!!!Фотографии коллекций\Обои\Eijffinger\Venue\Venue-342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116632"/>
            <a:ext cx="1805343" cy="1944216"/>
          </a:xfrm>
          <a:prstGeom prst="rect">
            <a:avLst/>
          </a:prstGeom>
          <a:noFill/>
        </p:spPr>
      </p:pic>
      <p:pic>
        <p:nvPicPr>
          <p:cNvPr id="9222" name="Picture 6" descr="\\files\Share\Общая\!!!Фотографии коллекций\Обои\Eijffinger\Venue\Venue-3420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2204864"/>
            <a:ext cx="1728192" cy="2160240"/>
          </a:xfrm>
          <a:prstGeom prst="rect">
            <a:avLst/>
          </a:prstGeom>
          <a:noFill/>
        </p:spPr>
      </p:pic>
      <p:pic>
        <p:nvPicPr>
          <p:cNvPr id="9223" name="Picture 7" descr="\\files\Share\Общая\!!!Фотографии коллекций\Обои\Eijffinger\Venue\Venue-34206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4437113"/>
            <a:ext cx="1872208" cy="2261844"/>
          </a:xfrm>
          <a:prstGeom prst="rect">
            <a:avLst/>
          </a:prstGeom>
          <a:noFill/>
        </p:spPr>
      </p:pic>
      <p:pic>
        <p:nvPicPr>
          <p:cNvPr id="9224" name="Picture 8" descr="\\files\Share\Общая\!!!Фотографии коллекций\Обои\Eijffinger\Venue\Venue-34202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116632"/>
            <a:ext cx="1800200" cy="1983802"/>
          </a:xfrm>
          <a:prstGeom prst="rect">
            <a:avLst/>
          </a:prstGeom>
          <a:noFill/>
        </p:spPr>
      </p:pic>
      <p:pic>
        <p:nvPicPr>
          <p:cNvPr id="9225" name="Picture 9" descr="\\files\Share\Общая\!!!Фотографии коллекций\Обои\Eijffinger\Venue\Venue-34204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504" y="2132856"/>
            <a:ext cx="1872208" cy="2232248"/>
          </a:xfrm>
          <a:prstGeom prst="rect">
            <a:avLst/>
          </a:prstGeom>
          <a:noFill/>
        </p:spPr>
      </p:pic>
      <p:pic>
        <p:nvPicPr>
          <p:cNvPr id="9226" name="Picture 10" descr="\\files\Share\Общая\!!!Фотографии коллекций\Обои\Eijffinger\Venue\Venue-342062_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437112"/>
            <a:ext cx="1720031" cy="2281630"/>
          </a:xfrm>
          <a:prstGeom prst="rect">
            <a:avLst/>
          </a:prstGeom>
          <a:noFill/>
        </p:spPr>
      </p:pic>
      <p:pic>
        <p:nvPicPr>
          <p:cNvPr id="13" name="Рисунок 12" descr="Eijffinger.gif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5589240"/>
            <a:ext cx="1584176" cy="864096"/>
          </a:xfrm>
        </p:spPr>
        <p:txBody>
          <a:bodyPr>
            <a:normAutofit/>
          </a:bodyPr>
          <a:lstStyle/>
          <a:p>
            <a:r>
              <a:rPr lang="en-US" sz="1600" dirty="0" smtClean="0"/>
              <a:t>Whisper</a:t>
            </a: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 smtClean="0"/>
              <a:t>заказная коллекция</a:t>
            </a:r>
            <a:endParaRPr lang="ru-RU" sz="1600" dirty="0"/>
          </a:p>
        </p:txBody>
      </p:sp>
      <p:pic>
        <p:nvPicPr>
          <p:cNvPr id="3074" name="Picture 2" descr="\\files\Share\Общая\!!!Фотографии коллекций\Обои\Eijffinger\Whisper\Whisper-35200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509120"/>
            <a:ext cx="1883821" cy="2096356"/>
          </a:xfrm>
          <a:prstGeom prst="rect">
            <a:avLst/>
          </a:prstGeom>
          <a:noFill/>
        </p:spPr>
      </p:pic>
      <p:pic>
        <p:nvPicPr>
          <p:cNvPr id="3077" name="Picture 5" descr="\\files\Share\Общая\!!!Фотографии коллекций\Обои\Eijffinger\Whisper\Whisper-352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276872"/>
            <a:ext cx="2016224" cy="2016224"/>
          </a:xfrm>
          <a:prstGeom prst="rect">
            <a:avLst/>
          </a:prstGeom>
          <a:noFill/>
        </p:spPr>
      </p:pic>
      <p:pic>
        <p:nvPicPr>
          <p:cNvPr id="3079" name="Picture 7" descr="\\files\Share\Общая\!!!Фотографии коллекций\Обои\Eijffinger\Whisper\Whisper-3520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88640"/>
            <a:ext cx="1800200" cy="1944216"/>
          </a:xfrm>
          <a:prstGeom prst="rect">
            <a:avLst/>
          </a:prstGeom>
          <a:noFill/>
        </p:spPr>
      </p:pic>
      <p:pic>
        <p:nvPicPr>
          <p:cNvPr id="3082" name="Picture 10" descr="\\files\Share\Общая\!!!Фотографии коллекций\Обои\Eijffinger\Whisper\Whisper-352080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40"/>
            <a:ext cx="1728192" cy="1929896"/>
          </a:xfrm>
          <a:prstGeom prst="rect">
            <a:avLst/>
          </a:prstGeom>
          <a:noFill/>
        </p:spPr>
      </p:pic>
      <p:pic>
        <p:nvPicPr>
          <p:cNvPr id="3083" name="Picture 11" descr="\\files\Share\Общая\!!!Фотографии коллекций\Обои\Eijffinger\Whisper\Whisper-3521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3" y="188640"/>
            <a:ext cx="1800200" cy="1944216"/>
          </a:xfrm>
          <a:prstGeom prst="rect">
            <a:avLst/>
          </a:prstGeom>
          <a:noFill/>
        </p:spPr>
      </p:pic>
      <p:pic>
        <p:nvPicPr>
          <p:cNvPr id="13" name="Рисунок 12" descr="Eijffinger.gif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\\files\Share\Общая\!!!Фотографии коллекций\Обои\Eijffinger\Whisper\Whisper-352151_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800" y="2348880"/>
            <a:ext cx="2786299" cy="4176464"/>
          </a:xfrm>
          <a:prstGeom prst="rect">
            <a:avLst/>
          </a:prstGeom>
          <a:noFill/>
        </p:spPr>
      </p:pic>
      <p:pic>
        <p:nvPicPr>
          <p:cNvPr id="2051" name="Picture 3" descr="\\files\Share\Общая\!!!Фотографии коллекций\Обои\Eijffinger\Whisper\Whisper-352033_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8144" y="692695"/>
            <a:ext cx="3098401" cy="4876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0232" y="5661248"/>
            <a:ext cx="1728192" cy="864096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Stripes</a:t>
            </a: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 smtClean="0"/>
              <a:t>заказная коллекция</a:t>
            </a:r>
            <a:endParaRPr lang="ru-RU" sz="1600" dirty="0"/>
          </a:p>
        </p:txBody>
      </p:sp>
      <p:pic>
        <p:nvPicPr>
          <p:cNvPr id="2052" name="Picture 4" descr="C:\Users\region1.region6\Desktop\ОБУЧАЮЩИЕ ПРЕЗЕНТАЦИИ\EIJFFINGER\Артикулы\StripesPlus-377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204864"/>
            <a:ext cx="1800200" cy="2227717"/>
          </a:xfrm>
          <a:prstGeom prst="rect">
            <a:avLst/>
          </a:prstGeom>
          <a:noFill/>
        </p:spPr>
      </p:pic>
      <p:pic>
        <p:nvPicPr>
          <p:cNvPr id="2053" name="Picture 5" descr="C:\Users\region1.region6\Desktop\ОБУЧАЮЩИЕ ПРЕЗЕНТАЦИИ\EIJFFINGER\Артикулы\StripesPlus-3772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16632"/>
            <a:ext cx="2016224" cy="2736304"/>
          </a:xfrm>
          <a:prstGeom prst="rect">
            <a:avLst/>
          </a:prstGeom>
          <a:noFill/>
        </p:spPr>
      </p:pic>
      <p:pic>
        <p:nvPicPr>
          <p:cNvPr id="2054" name="Picture 6" descr="C:\Users\region1.region6\Desktop\ОБУЧАЮЩИЕ ПРЕЗЕНТАЦИИ\EIJFFINGER\Артикулы\StripesPlus-3772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276872"/>
            <a:ext cx="1584176" cy="2088232"/>
          </a:xfrm>
          <a:prstGeom prst="rect">
            <a:avLst/>
          </a:prstGeom>
          <a:noFill/>
        </p:spPr>
      </p:pic>
      <p:pic>
        <p:nvPicPr>
          <p:cNvPr id="2056" name="Picture 8" descr="C:\Users\region1.region6\Desktop\ОБУЧАЮЩИЕ ПРЕЗЕНТАЦИИ\EIJFFINGER\Артикулы\StripesPlus-377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6633"/>
            <a:ext cx="1584176" cy="1960390"/>
          </a:xfrm>
          <a:prstGeom prst="rect">
            <a:avLst/>
          </a:prstGeom>
          <a:noFill/>
        </p:spPr>
      </p:pic>
      <p:pic>
        <p:nvPicPr>
          <p:cNvPr id="2058" name="Picture 10" descr="C:\Users\region1.region6\Desktop\ОБУЧАЮЩИЕ ПРЕЗЕНТАЦИИ\EIJFFINGER\Артикулы\StripesPlus-3770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4509120"/>
            <a:ext cx="1728192" cy="2088232"/>
          </a:xfrm>
          <a:prstGeom prst="rect">
            <a:avLst/>
          </a:prstGeom>
          <a:noFill/>
        </p:spPr>
      </p:pic>
      <p:pic>
        <p:nvPicPr>
          <p:cNvPr id="2059" name="Picture 11" descr="C:\Users\region1.region6\Desktop\ОБУЧАЮЩИЕ ПРЕЗЕНТАЦИИ\EIJFFINGER\Артикулы\StripesPlus-377208_1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548680"/>
            <a:ext cx="2978663" cy="4824536"/>
          </a:xfrm>
          <a:prstGeom prst="rect">
            <a:avLst/>
          </a:prstGeom>
          <a:noFill/>
        </p:spPr>
      </p:pic>
      <p:pic>
        <p:nvPicPr>
          <p:cNvPr id="12290" name="Picture 2" descr="\\files\Share\Общая\!!!Фотографии коллекций\Обои\Eijffinger\Stripes+\StripesPlus-37708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7704" y="116632"/>
            <a:ext cx="1800200" cy="2048284"/>
          </a:xfrm>
          <a:prstGeom prst="rect">
            <a:avLst/>
          </a:prstGeom>
          <a:noFill/>
        </p:spPr>
      </p:pic>
      <p:pic>
        <p:nvPicPr>
          <p:cNvPr id="12291" name="Picture 3" descr="\\files\Share\Общая\!!!Фотографии коллекций\Обои\Eijffinger\Stripes+\StripesPlus-377103_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1920" y="2996952"/>
            <a:ext cx="2088232" cy="3641934"/>
          </a:xfrm>
          <a:prstGeom prst="rect">
            <a:avLst/>
          </a:prstGeom>
          <a:noFill/>
        </p:spPr>
      </p:pic>
      <p:pic>
        <p:nvPicPr>
          <p:cNvPr id="12292" name="Picture 4" descr="\\files\Share\Общая\!!!Фотографии коллекций\Обои\Eijffinger\Stripes+\StripesPlus-37721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3" y="4509119"/>
            <a:ext cx="1584176" cy="2088233"/>
          </a:xfrm>
          <a:prstGeom prst="rect">
            <a:avLst/>
          </a:prstGeom>
          <a:noFill/>
        </p:spPr>
      </p:pic>
      <p:pic>
        <p:nvPicPr>
          <p:cNvPr id="12" name="Рисунок 11" descr="Eijffinger.gif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gion1.region6\Desktop\ОБУЧАЮЩИЕ ПРЕЗЕНТАЦИИ\EIJFFINGER\Артикулы\Reflect-378029 ONDERGROND EN ROLLEN_1.ti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88640"/>
            <a:ext cx="1944216" cy="3240360"/>
          </a:xfrm>
          <a:prstGeom prst="rect">
            <a:avLst/>
          </a:prstGeom>
          <a:noFill/>
        </p:spPr>
      </p:pic>
      <p:pic>
        <p:nvPicPr>
          <p:cNvPr id="4" name="Picture 3" descr="C:\Users\region1.region6\Desktop\ОБУЧАЮЩИЕ ПРЕЗЕНТАЦИИ\EIJFFINGER\Артикулы\Reflect-378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420888"/>
            <a:ext cx="1728192" cy="2049498"/>
          </a:xfrm>
          <a:prstGeom prst="rect">
            <a:avLst/>
          </a:prstGeom>
          <a:noFill/>
        </p:spPr>
      </p:pic>
      <p:pic>
        <p:nvPicPr>
          <p:cNvPr id="1028" name="Picture 4" descr="C:\Users\region1.region6\Desktop\ОБУЧАЮЩИЕ ПРЕЗЕНТАЦИИ\EIJFFINGER\Артикулы\Reflect-3780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420888"/>
            <a:ext cx="1800200" cy="2025225"/>
          </a:xfrm>
          <a:prstGeom prst="rect">
            <a:avLst/>
          </a:prstGeom>
          <a:noFill/>
        </p:spPr>
      </p:pic>
      <p:pic>
        <p:nvPicPr>
          <p:cNvPr id="1030" name="Picture 6" descr="C:\Users\region1.region6\Desktop\ОБУЧАЮЩИЕ ПРЕЗЕНТАЦИИ\EIJFFINGER\Артикулы\Reflect-378016_A_1.ti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6633"/>
            <a:ext cx="1758950" cy="2232248"/>
          </a:xfrm>
          <a:prstGeom prst="rect">
            <a:avLst/>
          </a:prstGeom>
          <a:noFill/>
        </p:spPr>
      </p:pic>
      <p:pic>
        <p:nvPicPr>
          <p:cNvPr id="1031" name="Picture 7" descr="C:\Users\region1.region6\Desktop\ОБУЧАЮЩИЕ ПРЕЗЕНТАЦИИ\EIJFFINGER\Артикулы\Reflect-3780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4509120"/>
            <a:ext cx="1728192" cy="2126040"/>
          </a:xfrm>
          <a:prstGeom prst="rect">
            <a:avLst/>
          </a:prstGeom>
          <a:noFill/>
        </p:spPr>
      </p:pic>
      <p:pic>
        <p:nvPicPr>
          <p:cNvPr id="1032" name="Picture 8" descr="C:\Users\region1.region6\Desktop\ОБУЧАЮЩИЕ ПРЕЗЕНТАЦИИ\EIJFFINGER\Артикулы\Reflect-378012-378004_1.tif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692696"/>
            <a:ext cx="3067348" cy="4986658"/>
          </a:xfrm>
          <a:prstGeom prst="rect">
            <a:avLst/>
          </a:prstGeom>
          <a:noFill/>
        </p:spPr>
      </p:pic>
      <p:pic>
        <p:nvPicPr>
          <p:cNvPr id="1033" name="Picture 9" descr="C:\Users\region1.region6\Desktop\ОБУЧАЮЩИЕ ПРЕЗЕНТАЦИИ\EIJFFINGER\Артикулы\Reflect-3780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509120"/>
            <a:ext cx="1828278" cy="2160240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6372200" y="5805264"/>
            <a:ext cx="1944216" cy="720080"/>
          </a:xfrm>
        </p:spPr>
        <p:txBody>
          <a:bodyPr>
            <a:normAutofit fontScale="90000"/>
          </a:bodyPr>
          <a:lstStyle/>
          <a:p>
            <a:r>
              <a:rPr lang="en-US" sz="1800" dirty="0" smtClean="0"/>
              <a:t>Reflect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заказная коллекция</a:t>
            </a:r>
            <a:endParaRPr lang="ru-RU" sz="1600" dirty="0"/>
          </a:p>
        </p:txBody>
      </p:sp>
      <p:pic>
        <p:nvPicPr>
          <p:cNvPr id="1034" name="Picture 10" descr="\\files\Share\Общая\!!!Фотографии коллекций\Обои\Eijffinger\Reflect\Reflect-37800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1720" y="116632"/>
            <a:ext cx="1746708" cy="2160240"/>
          </a:xfrm>
          <a:prstGeom prst="rect">
            <a:avLst/>
          </a:prstGeom>
          <a:noFill/>
        </p:spPr>
      </p:pic>
      <p:pic>
        <p:nvPicPr>
          <p:cNvPr id="1035" name="Picture 11" descr="\\files\Share\Общая\!!!Фотографии коллекций\Обои\Eijffinger\Reflect\Reflect-378033-3780-45-378049-378026-378006_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51920" y="3501008"/>
            <a:ext cx="2031929" cy="3168352"/>
          </a:xfrm>
          <a:prstGeom prst="rect">
            <a:avLst/>
          </a:prstGeom>
          <a:noFill/>
        </p:spPr>
      </p:pic>
      <p:pic>
        <p:nvPicPr>
          <p:cNvPr id="12" name="Рисунок 11" descr="Eijffinger.gif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4248" y="5877272"/>
            <a:ext cx="1800200" cy="432048"/>
          </a:xfrm>
        </p:spPr>
        <p:txBody>
          <a:bodyPr>
            <a:normAutofit fontScale="90000"/>
          </a:bodyPr>
          <a:lstStyle/>
          <a:p>
            <a:r>
              <a:rPr lang="en-US" sz="1600" dirty="0" smtClean="0"/>
              <a:t>Vivid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заказная коллекция</a:t>
            </a:r>
            <a:endParaRPr lang="ru-RU" sz="1600" dirty="0"/>
          </a:p>
        </p:txBody>
      </p:sp>
      <p:pic>
        <p:nvPicPr>
          <p:cNvPr id="4098" name="Picture 2" descr="C:\Users\region1.region6\Desktop\ОБУЧАЮЩИЕ ПРЕЗЕНТАЦИИ\EIJFFINGER\Артикулы\Vivid-384501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620688"/>
            <a:ext cx="2928359" cy="4752527"/>
          </a:xfrm>
          <a:prstGeom prst="rect">
            <a:avLst/>
          </a:prstGeom>
          <a:noFill/>
        </p:spPr>
      </p:pic>
      <p:pic>
        <p:nvPicPr>
          <p:cNvPr id="4099" name="Picture 3" descr="C:\Users\region1.region6\Desktop\ОБУЧАЮЩИЕ ПРЕЗЕНТАЦИИ\EIJFFINGER\Артикулы\Vivid-38453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420887"/>
            <a:ext cx="1728192" cy="2133571"/>
          </a:xfrm>
          <a:prstGeom prst="rect">
            <a:avLst/>
          </a:prstGeom>
          <a:noFill/>
        </p:spPr>
      </p:pic>
      <p:pic>
        <p:nvPicPr>
          <p:cNvPr id="4101" name="Picture 5" descr="C:\Users\region1.region6\Desktop\ОБУЧАЮЩИЕ ПРЕЗЕНТАЦИИ\EIJFFINGER\Артикулы\Vivid-384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653136"/>
            <a:ext cx="1656184" cy="2044671"/>
          </a:xfrm>
          <a:prstGeom prst="rect">
            <a:avLst/>
          </a:prstGeom>
          <a:noFill/>
        </p:spPr>
      </p:pic>
      <p:pic>
        <p:nvPicPr>
          <p:cNvPr id="4102" name="Picture 6" descr="C:\Users\region1.region6\Desktop\ОБУЧАЮЩИЕ ПРЕЗЕНТАЦИИ\EIJFFINGER\Артикулы\Vivid-3845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116632"/>
            <a:ext cx="1763688" cy="2179414"/>
          </a:xfrm>
          <a:prstGeom prst="rect">
            <a:avLst/>
          </a:prstGeom>
          <a:noFill/>
        </p:spPr>
      </p:pic>
      <p:pic>
        <p:nvPicPr>
          <p:cNvPr id="4103" name="Picture 7" descr="C:\Users\region1.region6\Desktop\ОБУЧАЮЩИЕ ПРЕЗЕНТАЦИИ\EIJFFINGER\Артикулы\Vivid-3846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116632"/>
            <a:ext cx="1944216" cy="3096344"/>
          </a:xfrm>
          <a:prstGeom prst="rect">
            <a:avLst/>
          </a:prstGeom>
          <a:noFill/>
        </p:spPr>
      </p:pic>
      <p:pic>
        <p:nvPicPr>
          <p:cNvPr id="4104" name="Picture 8" descr="C:\Users\region1.region6\Desktop\ОБУЧАЮЩИЕ ПРЕЗЕНТАЦИИ\EIJFFINGER\Артикулы\Vivid-3845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1" y="116632"/>
            <a:ext cx="1851399" cy="2160240"/>
          </a:xfrm>
          <a:prstGeom prst="rect">
            <a:avLst/>
          </a:prstGeom>
          <a:noFill/>
        </p:spPr>
      </p:pic>
      <p:pic>
        <p:nvPicPr>
          <p:cNvPr id="4105" name="Picture 9" descr="C:\Users\region1.region6\Desktop\ОБУЧАЮЩИЕ ПРЕЗЕНТАЦИИ\EIJFFINGER\Артикулы\Vivid-3846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3501008"/>
            <a:ext cx="2088232" cy="3168352"/>
          </a:xfrm>
          <a:prstGeom prst="rect">
            <a:avLst/>
          </a:prstGeom>
          <a:noFill/>
        </p:spPr>
      </p:pic>
      <p:pic>
        <p:nvPicPr>
          <p:cNvPr id="6" name="Picture 5" descr="\\files\Share\Общая\!!!Фотографии коллекций\Обои\Eijffinger\Vivid\Vivid-38453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9712" y="4587396"/>
            <a:ext cx="1800200" cy="2133569"/>
          </a:xfrm>
          <a:prstGeom prst="rect">
            <a:avLst/>
          </a:prstGeom>
          <a:noFill/>
        </p:spPr>
      </p:pic>
      <p:pic>
        <p:nvPicPr>
          <p:cNvPr id="8" name="Picture 7" descr="\\files\Share\Общая\!!!Фотографии коллекций\Обои\Eijffinger\Vivid\Vivid-38454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79712" y="2348880"/>
            <a:ext cx="1800200" cy="2133570"/>
          </a:xfrm>
          <a:prstGeom prst="rect">
            <a:avLst/>
          </a:prstGeom>
          <a:noFill/>
        </p:spPr>
      </p:pic>
      <p:pic>
        <p:nvPicPr>
          <p:cNvPr id="12" name="Рисунок 11" descr="Eijffinger.gif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\\files\Share\Общая\!!!Фотографии коллекций\Обои\Eijffinger\Vivid\Vivid-384516_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51920" y="3429000"/>
            <a:ext cx="2160240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3970784" cy="41805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Единство природы и </a:t>
            </a:r>
            <a:r>
              <a:rPr lang="ru-RU" sz="2000" dirty="0" err="1" smtClean="0"/>
              <a:t>этники</a:t>
            </a:r>
            <a:endParaRPr lang="ru-RU" sz="2000" dirty="0"/>
          </a:p>
        </p:txBody>
      </p:sp>
      <p:pic>
        <p:nvPicPr>
          <p:cNvPr id="4" name="Afbeelding 1" descr="SIROC DEF indesign dia's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718564"/>
            <a:ext cx="8208912" cy="6022804"/>
          </a:xfrm>
          <a:prstGeom prst="rect">
            <a:avLst/>
          </a:prstGeom>
        </p:spPr>
      </p:pic>
      <p:pic>
        <p:nvPicPr>
          <p:cNvPr id="5" name="Рисунок 4" descr="Eijffinger.g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4208" y="5877272"/>
            <a:ext cx="1800200" cy="864096"/>
          </a:xfrm>
        </p:spPr>
        <p:txBody>
          <a:bodyPr>
            <a:normAutofit/>
          </a:bodyPr>
          <a:lstStyle/>
          <a:p>
            <a:r>
              <a:rPr lang="en-US" sz="1600" dirty="0" err="1" smtClean="0"/>
              <a:t>Siroc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заказная коллекция</a:t>
            </a:r>
            <a:endParaRPr lang="ru-RU" sz="1600" dirty="0"/>
          </a:p>
        </p:txBody>
      </p:sp>
      <p:pic>
        <p:nvPicPr>
          <p:cNvPr id="1026" name="Picture 2" descr="C:\Users\region1.region6\Desktop\ОБУЧАЮЩИЕ ПРЕЗЕНТАЦИИ\EIJFFINGER\Артикулы\Siroc-376069-376013.tif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880320" cy="4111349"/>
          </a:xfrm>
          <a:prstGeom prst="rect">
            <a:avLst/>
          </a:prstGeom>
          <a:noFill/>
        </p:spPr>
      </p:pic>
      <p:pic>
        <p:nvPicPr>
          <p:cNvPr id="1028" name="Picture 4" descr="C:\Users\region1.region6\Desktop\ОБУЧАЮЩИЕ ПРЕЗЕНТАЦИИ\EIJFFINGER\Артикулы\Siroc-376052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436803"/>
            <a:ext cx="1512168" cy="2266633"/>
          </a:xfrm>
          <a:prstGeom prst="rect">
            <a:avLst/>
          </a:prstGeom>
          <a:noFill/>
        </p:spPr>
      </p:pic>
      <p:pic>
        <p:nvPicPr>
          <p:cNvPr id="1029" name="Picture 5" descr="C:\Users\region1.region6\Desktop\ОБУЧАЮЩИЕ ПРЕЗЕНТАЦИИ\EIJFFINGER\Артикулы\Siroc-376060.ti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88640"/>
            <a:ext cx="2520280" cy="3778143"/>
          </a:xfrm>
          <a:prstGeom prst="rect">
            <a:avLst/>
          </a:prstGeom>
          <a:noFill/>
        </p:spPr>
      </p:pic>
      <p:pic>
        <p:nvPicPr>
          <p:cNvPr id="1030" name="Picture 6" descr="C:\Users\region1.region6\Desktop\ОБУЧАЮЩИЕ ПРЕЗЕНТАЦИИ\EIJFFINGER\Артикулы\Siroc-3760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066415" y="4142497"/>
            <a:ext cx="2867153" cy="2304256"/>
          </a:xfrm>
          <a:prstGeom prst="rect">
            <a:avLst/>
          </a:prstGeom>
          <a:noFill/>
        </p:spPr>
      </p:pic>
      <p:pic>
        <p:nvPicPr>
          <p:cNvPr id="1031" name="Picture 7" descr="C:\Users\region1.region6\Desktop\ОБУЧАЮЩИЕ ПРЕЗЕНТАЦИИ\EIJFFINGER\Артикулы\Siroc-3760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718701"/>
            <a:ext cx="1512168" cy="1971123"/>
          </a:xfrm>
          <a:prstGeom prst="rect">
            <a:avLst/>
          </a:prstGeom>
          <a:noFill/>
        </p:spPr>
      </p:pic>
      <p:pic>
        <p:nvPicPr>
          <p:cNvPr id="1032" name="Picture 8" descr="C:\Users\region1.region6\Desktop\ОБУЧАЮЩИЕ ПРЕЗЕНТАЦИИ\EIJFFINGER\Артикулы\Siroc-376050.tif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548680"/>
            <a:ext cx="3312367" cy="5145296"/>
          </a:xfrm>
          <a:prstGeom prst="rect">
            <a:avLst/>
          </a:prstGeom>
          <a:noFill/>
        </p:spPr>
      </p:pic>
      <p:pic>
        <p:nvPicPr>
          <p:cNvPr id="9" name="Рисунок 8" descr="Eijffinger.gif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2093</TotalTime>
  <Words>143</Words>
  <Application>Microsoft Office PowerPoint</Application>
  <PresentationFormat>Экран (4:3)</PresentationFormat>
  <Paragraphs>110</Paragraphs>
  <Slides>28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Яркие  краски и эксперименты</vt:lpstr>
      <vt:lpstr>Venue  заказная коллекция </vt:lpstr>
      <vt:lpstr>Whisper  заказная коллекция</vt:lpstr>
      <vt:lpstr>Stripes  заказная коллекция</vt:lpstr>
      <vt:lpstr>Reflect заказная коллекция</vt:lpstr>
      <vt:lpstr>Vivid заказная коллекция</vt:lpstr>
      <vt:lpstr>Единство природы и этники</vt:lpstr>
      <vt:lpstr>Siroc заказная коллекция</vt:lpstr>
      <vt:lpstr>Geonature заказная коллекция</vt:lpstr>
      <vt:lpstr>Grenada заказная коллекция</vt:lpstr>
      <vt:lpstr>Lino  складская программа</vt:lpstr>
      <vt:lpstr>Stature заказная коллекция </vt:lpstr>
      <vt:lpstr>Resourse складская програма</vt:lpstr>
      <vt:lpstr>Masterpiece складская программа</vt:lpstr>
      <vt:lpstr>Sundary заказная коллекция</vt:lpstr>
      <vt:lpstr>Un bisou de Mme Pitou заказная коллекция</vt:lpstr>
      <vt:lpstr>Salisbury складская программа</vt:lpstr>
      <vt:lpstr>Детям</vt:lpstr>
      <vt:lpstr>Hits for kids </vt:lpstr>
      <vt:lpstr>Pip IV заказная коллекция</vt:lpstr>
      <vt:lpstr>Rice заказная коллекция</vt:lpstr>
      <vt:lpstr>Материалы  Винил </vt:lpstr>
      <vt:lpstr>Флизелин </vt:lpstr>
      <vt:lpstr>Голографическая фольга</vt:lpstr>
      <vt:lpstr>Флок и стеклярус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region1</dc:creator>
  <cp:lastModifiedBy>region1</cp:lastModifiedBy>
  <cp:revision>325</cp:revision>
  <dcterms:created xsi:type="dcterms:W3CDTF">2018-12-12T12:43:28Z</dcterms:created>
  <dcterms:modified xsi:type="dcterms:W3CDTF">2019-07-26T07:51:47Z</dcterms:modified>
</cp:coreProperties>
</file>