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29"/>
  </p:notesMasterIdLst>
  <p:sldIdLst>
    <p:sldId id="287" r:id="rId2"/>
    <p:sldId id="346" r:id="rId3"/>
    <p:sldId id="318" r:id="rId4"/>
    <p:sldId id="319" r:id="rId5"/>
    <p:sldId id="340" r:id="rId6"/>
    <p:sldId id="320" r:id="rId7"/>
    <p:sldId id="321" r:id="rId8"/>
    <p:sldId id="341" r:id="rId9"/>
    <p:sldId id="322" r:id="rId10"/>
    <p:sldId id="323" r:id="rId11"/>
    <p:sldId id="345" r:id="rId12"/>
    <p:sldId id="324" r:id="rId13"/>
    <p:sldId id="325" r:id="rId14"/>
    <p:sldId id="332" r:id="rId15"/>
    <p:sldId id="339" r:id="rId16"/>
    <p:sldId id="342" r:id="rId17"/>
    <p:sldId id="326" r:id="rId18"/>
    <p:sldId id="327" r:id="rId19"/>
    <p:sldId id="343" r:id="rId20"/>
    <p:sldId id="344" r:id="rId21"/>
    <p:sldId id="328" r:id="rId22"/>
    <p:sldId id="331" r:id="rId23"/>
    <p:sldId id="333" r:id="rId24"/>
    <p:sldId id="329" r:id="rId25"/>
    <p:sldId id="334" r:id="rId26"/>
    <p:sldId id="348" r:id="rId27"/>
    <p:sldId id="347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03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034" autoAdjust="0"/>
  </p:normalViewPr>
  <p:slideViewPr>
    <p:cSldViewPr>
      <p:cViewPr>
        <p:scale>
          <a:sx n="80" d="100"/>
          <a:sy n="80" d="100"/>
        </p:scale>
        <p:origin x="-2514" y="-3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7ED8FF-31B1-4BCE-AEDB-84CB1699D136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7D5284-0CD7-4AEE-99DE-7FB2AF11EFA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Фото лектория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D5284-0CD7-4AEE-99DE-7FB2AF11EFA8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Скрин</a:t>
            </a:r>
            <a:r>
              <a:rPr lang="ru-RU" dirty="0" smtClean="0"/>
              <a:t> с сайта с информацией по бренду</a:t>
            </a:r>
            <a:r>
              <a:rPr lang="ru-RU" baseline="0" dirty="0" smtClean="0"/>
              <a:t> на нашем сайте</a:t>
            </a:r>
          </a:p>
          <a:p>
            <a:endParaRPr lang="ru-RU" baseline="0" dirty="0" smtClean="0"/>
          </a:p>
          <a:p>
            <a:r>
              <a:rPr lang="ru-RU" baseline="0" dirty="0" smtClean="0"/>
              <a:t>Можно увидеть информацию о коллекциях, </a:t>
            </a:r>
            <a:r>
              <a:rPr lang="ru-RU" baseline="0" dirty="0" err="1" smtClean="0"/>
              <a:t>блоги</a:t>
            </a:r>
            <a:r>
              <a:rPr lang="ru-RU" baseline="0" dirty="0" smtClean="0"/>
              <a:t>, ссылки на </a:t>
            </a:r>
            <a:r>
              <a:rPr lang="ru-RU" baseline="0" dirty="0" err="1" smtClean="0"/>
              <a:t>инстаграмм</a:t>
            </a:r>
            <a:r>
              <a:rPr lang="ru-RU" baseline="0" dirty="0" smtClean="0"/>
              <a:t> и официальный сайт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D5284-0CD7-4AEE-99DE-7FB2AF11EFA8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mpir.ru/brands/khroma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040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908720"/>
            <a:ext cx="3931637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region1.region6\Desktop\ОБУЧАЮЩИЕ ПРЕЗЕНТАЦИИ\logos2.jpg"/>
          <p:cNvPicPr>
            <a:picLocks noChangeAspect="1" noChangeArrowheads="1"/>
          </p:cNvPicPr>
          <p:nvPr/>
        </p:nvPicPr>
        <p:blipFill>
          <a:blip r:embed="rId4" cstate="print"/>
          <a:srcRect l="22368" r="21053"/>
          <a:stretch>
            <a:fillRect/>
          </a:stretch>
        </p:blipFill>
        <p:spPr bwMode="auto">
          <a:xfrm>
            <a:off x="5652120" y="2636912"/>
            <a:ext cx="2843808" cy="956279"/>
          </a:xfrm>
          <a:prstGeom prst="rect">
            <a:avLst/>
          </a:prstGeom>
          <a:noFill/>
        </p:spPr>
      </p:pic>
      <p:pic>
        <p:nvPicPr>
          <p:cNvPr id="5" name="Picture 3" descr="C:\Users\region1.region6\Desktop\ОБУЧАЮЩИЕ ПРЕЗЕНТАЦИИ\logos3.jpg"/>
          <p:cNvPicPr>
            <a:picLocks noChangeAspect="1" noChangeArrowheads="1"/>
          </p:cNvPicPr>
          <p:nvPr/>
        </p:nvPicPr>
        <p:blipFill>
          <a:blip r:embed="rId5" cstate="print"/>
          <a:srcRect l="27153" r="28545"/>
          <a:stretch>
            <a:fillRect/>
          </a:stretch>
        </p:blipFill>
        <p:spPr bwMode="auto">
          <a:xfrm>
            <a:off x="5796136" y="4653136"/>
            <a:ext cx="2396608" cy="10055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3212976"/>
            <a:ext cx="302525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0"/>
            <a:ext cx="2627784" cy="3780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188640"/>
            <a:ext cx="2952328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4005379"/>
            <a:ext cx="2627784" cy="2852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3404214"/>
            <a:ext cx="2843808" cy="3453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3178811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836712"/>
            <a:ext cx="4283968" cy="4711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38125"/>
            <a:ext cx="4391025" cy="6359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5601" y="2852936"/>
            <a:ext cx="2478399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"/>
            <a:ext cx="2520280" cy="2924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2924944"/>
            <a:ext cx="2520280" cy="2664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80728"/>
            <a:ext cx="4211960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240" y="0"/>
            <a:ext cx="2411760" cy="292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188640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6039"/>
                </a:solidFill>
                <a:latin typeface="Times New Roman" pitchFamily="18" charset="0"/>
                <a:cs typeface="Times New Roman" pitchFamily="18" charset="0"/>
              </a:rPr>
              <a:t>Khromatic</a:t>
            </a:r>
            <a:endParaRPr lang="en-US" sz="2800" dirty="0" smtClean="0">
              <a:solidFill>
                <a:srgbClr val="00603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60032" y="5877272"/>
            <a:ext cx="2520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6039"/>
                </a:solidFill>
                <a:latin typeface="Times New Roman" pitchFamily="18" charset="0"/>
                <a:cs typeface="Times New Roman" pitchFamily="18" charset="0"/>
              </a:rPr>
              <a:t>Декабрь 2024</a:t>
            </a: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600400" cy="5424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4221088"/>
            <a:ext cx="2642775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0219" y="4221089"/>
            <a:ext cx="2613781" cy="2636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89173" y="0"/>
            <a:ext cx="4154827" cy="414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548680"/>
            <a:ext cx="4572001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1" y="1"/>
            <a:ext cx="4283969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0"/>
            <a:ext cx="4860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6039"/>
                </a:solidFill>
                <a:latin typeface="Times New Roman" pitchFamily="18" charset="0"/>
                <a:cs typeface="Times New Roman" pitchFamily="18" charset="0"/>
              </a:rPr>
              <a:t>La vie en rose </a:t>
            </a:r>
            <a:r>
              <a:rPr lang="ru-RU" sz="2000" dirty="0" smtClean="0">
                <a:solidFill>
                  <a:srgbClr val="006039"/>
                </a:solidFill>
                <a:latin typeface="Times New Roman" pitchFamily="18" charset="0"/>
                <a:cs typeface="Times New Roman" pitchFamily="18" charset="0"/>
              </a:rPr>
              <a:t>складская коллекция</a:t>
            </a:r>
            <a:endParaRPr lang="en-US" sz="2000" dirty="0" smtClean="0">
              <a:solidFill>
                <a:srgbClr val="00603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6056" y="6088559"/>
            <a:ext cx="2520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6039"/>
                </a:solidFill>
                <a:latin typeface="Times New Roman" pitchFamily="18" charset="0"/>
                <a:cs typeface="Times New Roman" pitchFamily="18" charset="0"/>
              </a:rPr>
              <a:t>Декабрь 202</a:t>
            </a:r>
            <a:r>
              <a:rPr lang="en-US" sz="2000" dirty="0" smtClean="0">
                <a:solidFill>
                  <a:srgbClr val="006039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2000" dirty="0" smtClean="0">
              <a:solidFill>
                <a:srgbClr val="00603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3528113" cy="5741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3573016"/>
            <a:ext cx="2555776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188640"/>
            <a:ext cx="2586140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4942" y="188640"/>
            <a:ext cx="2569058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3573016"/>
            <a:ext cx="2592288" cy="308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620688"/>
            <a:ext cx="3892516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445501" cy="337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933056"/>
            <a:ext cx="2423282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02643" y="3840435"/>
            <a:ext cx="2241357" cy="3017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9686" y="0"/>
            <a:ext cx="2284314" cy="3467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4139952" cy="630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1474" y="0"/>
            <a:ext cx="4642526" cy="5877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0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6039"/>
                </a:solidFill>
                <a:latin typeface="Times New Roman" pitchFamily="18" charset="0"/>
                <a:cs typeface="Times New Roman" pitchFamily="18" charset="0"/>
              </a:rPr>
              <a:t>Kosmos</a:t>
            </a:r>
            <a:endParaRPr lang="en-US" sz="2800" dirty="0" smtClean="0">
              <a:solidFill>
                <a:srgbClr val="00603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6056" y="6088559"/>
            <a:ext cx="2520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6039"/>
                </a:solidFill>
                <a:latin typeface="Times New Roman" pitchFamily="18" charset="0"/>
                <a:cs typeface="Times New Roman" pitchFamily="18" charset="0"/>
              </a:rPr>
              <a:t>Декабрь 202</a:t>
            </a:r>
            <a:r>
              <a:rPr lang="en-US" sz="2000" dirty="0" smtClean="0">
                <a:solidFill>
                  <a:srgbClr val="006039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2000" dirty="0" smtClean="0">
              <a:solidFill>
                <a:srgbClr val="00603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0"/>
            <a:ext cx="2727055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764705"/>
            <a:ext cx="3779912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3360827" cy="458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3429000"/>
            <a:ext cx="266429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2950" y="0"/>
            <a:ext cx="4591050" cy="651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0"/>
            <a:ext cx="2952328" cy="2912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55872"/>
            <a:ext cx="2880320" cy="370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4290641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04664"/>
            <a:ext cx="4355976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1"/>
            <a:ext cx="4572000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3975" y="0"/>
            <a:ext cx="4290026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6039"/>
                </a:solidFill>
                <a:latin typeface="Times New Roman" pitchFamily="18" charset="0"/>
                <a:cs typeface="Times New Roman" pitchFamily="18" charset="0"/>
              </a:rPr>
              <a:t>Feria</a:t>
            </a:r>
            <a:endParaRPr lang="en-US" sz="2800" dirty="0" smtClean="0">
              <a:solidFill>
                <a:srgbClr val="00603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6056" y="6088559"/>
            <a:ext cx="2520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6039"/>
                </a:solidFill>
                <a:latin typeface="Times New Roman" pitchFamily="18" charset="0"/>
                <a:cs typeface="Times New Roman" pitchFamily="18" charset="0"/>
              </a:rPr>
              <a:t>Декабрь 202</a:t>
            </a:r>
            <a:r>
              <a:rPr lang="en-US" sz="2000" dirty="0" smtClean="0">
                <a:solidFill>
                  <a:srgbClr val="006039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2000" dirty="0" smtClean="0">
              <a:solidFill>
                <a:srgbClr val="00603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5092" y="0"/>
            <a:ext cx="3678908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932040" cy="4941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991169"/>
            <a:ext cx="3312368" cy="2866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563888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0"/>
            <a:ext cx="3059832" cy="46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2856481"/>
            <a:ext cx="3197296" cy="4001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1"/>
            <a:ext cx="4572000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1" y="0"/>
            <a:ext cx="4211960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0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6039"/>
                </a:solidFill>
                <a:latin typeface="Times New Roman" pitchFamily="18" charset="0"/>
                <a:cs typeface="Times New Roman" pitchFamily="18" charset="0"/>
              </a:rPr>
              <a:t>Ode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76056" y="6088559"/>
            <a:ext cx="2520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6039"/>
                </a:solidFill>
                <a:latin typeface="Times New Roman" pitchFamily="18" charset="0"/>
                <a:cs typeface="Times New Roman" pitchFamily="18" charset="0"/>
              </a:rPr>
              <a:t>Декабрь 202</a:t>
            </a:r>
            <a:r>
              <a:rPr lang="en-US" sz="2000" dirty="0" smtClean="0">
                <a:solidFill>
                  <a:srgbClr val="006039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2000" dirty="0" smtClean="0">
              <a:solidFill>
                <a:srgbClr val="00603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24450"/>
            <a:ext cx="3203848" cy="39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4114966"/>
            <a:ext cx="3096344" cy="2743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1237320" y="-409737"/>
            <a:ext cx="2708920" cy="352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03640" y="0"/>
            <a:ext cx="3240360" cy="3876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Гифка готова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565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980728"/>
            <a:ext cx="9144000" cy="4792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67544" y="260648"/>
            <a:ext cx="51125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hlinkClick r:id="rId4"/>
              </a:rPr>
              <a:t>https://www.ampir.ru/brands/khroma/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1" y="0"/>
            <a:ext cx="4211960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79"/>
            <a:ext cx="4572000" cy="630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0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6039"/>
                </a:solidFill>
                <a:latin typeface="Times New Roman" pitchFamily="18" charset="0"/>
                <a:cs typeface="Times New Roman" pitchFamily="18" charset="0"/>
              </a:rPr>
              <a:t>Tribute</a:t>
            </a:r>
            <a:r>
              <a:rPr lang="ru-RU" sz="2800" dirty="0" smtClean="0">
                <a:solidFill>
                  <a:srgbClr val="00603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6039"/>
                </a:solidFill>
                <a:latin typeface="Times New Roman" pitchFamily="18" charset="0"/>
                <a:cs typeface="Times New Roman" pitchFamily="18" charset="0"/>
              </a:rPr>
              <a:t>складская коллекция</a:t>
            </a:r>
            <a:endParaRPr lang="en-US" sz="2000" dirty="0" smtClean="0">
              <a:solidFill>
                <a:srgbClr val="00603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6056" y="6088559"/>
            <a:ext cx="2520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6039"/>
                </a:solidFill>
                <a:latin typeface="Times New Roman" pitchFamily="18" charset="0"/>
                <a:cs typeface="Times New Roman" pitchFamily="18" charset="0"/>
              </a:rPr>
              <a:t>Декабрь 2024</a:t>
            </a: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0"/>
            <a:ext cx="1944216" cy="2092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1195" y="2276872"/>
            <a:ext cx="3282805" cy="45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548680"/>
            <a:ext cx="2232248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"/>
            <a:ext cx="3270263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3997792"/>
            <a:ext cx="2123728" cy="286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388890"/>
            <a:ext cx="3203848" cy="2469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0"/>
            <a:ext cx="2635376" cy="3183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0"/>
            <a:ext cx="2555776" cy="3176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3429000"/>
            <a:ext cx="514806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3240360" cy="407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3052" y="0"/>
            <a:ext cx="4300947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4572000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0"/>
            <a:ext cx="1259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6039"/>
                </a:solidFill>
                <a:latin typeface="Times New Roman" pitchFamily="18" charset="0"/>
                <a:cs typeface="Times New Roman" pitchFamily="18" charset="0"/>
              </a:rPr>
              <a:t>Prisma</a:t>
            </a:r>
            <a:endParaRPr lang="en-US" sz="2000" dirty="0" smtClean="0">
              <a:solidFill>
                <a:srgbClr val="00603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60032" y="6088559"/>
            <a:ext cx="2520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6039"/>
                </a:solidFill>
                <a:latin typeface="Times New Roman" pitchFamily="18" charset="0"/>
                <a:cs typeface="Times New Roman" pitchFamily="18" charset="0"/>
              </a:rPr>
              <a:t>Декабрь 2024</a:t>
            </a: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399325"/>
            <a:ext cx="2339752" cy="2458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1" y="0"/>
            <a:ext cx="2771800" cy="338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3688923"/>
            <a:ext cx="3096344" cy="3169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0"/>
            <a:ext cx="261978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3480412"/>
            <a:ext cx="2771800" cy="337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2778457" cy="414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260985" cy="4088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419582" y="-231526"/>
            <a:ext cx="2492897" cy="2955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5622" y="2852936"/>
            <a:ext cx="3058377" cy="400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239713"/>
            <a:ext cx="2304256" cy="261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332656"/>
            <a:ext cx="2542066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872" y="4005064"/>
            <a:ext cx="2406972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4572000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6902" y="0"/>
            <a:ext cx="4217097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0"/>
            <a:ext cx="1115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6039"/>
                </a:solidFill>
                <a:latin typeface="Times New Roman" pitchFamily="18" charset="0"/>
                <a:cs typeface="Times New Roman" pitchFamily="18" charset="0"/>
              </a:rPr>
              <a:t>Kent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60032" y="6088559"/>
            <a:ext cx="2520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6039"/>
                </a:solidFill>
                <a:latin typeface="Times New Roman" pitchFamily="18" charset="0"/>
                <a:cs typeface="Times New Roman" pitchFamily="18" charset="0"/>
              </a:rPr>
              <a:t>Декабрь 2024</a:t>
            </a: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2785</TotalTime>
  <Words>67</Words>
  <Application>Microsoft Office PowerPoint</Application>
  <PresentationFormat>Экран (4:3)</PresentationFormat>
  <Paragraphs>23</Paragraphs>
  <Slides>27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a.solina</cp:lastModifiedBy>
  <cp:revision>339</cp:revision>
  <dcterms:modified xsi:type="dcterms:W3CDTF">2019-05-30T07:26:17Z</dcterms:modified>
</cp:coreProperties>
</file>