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3929-F6A4-4EE1-81BA-E3AA2E0B01E2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37E2-AD00-4954-838F-9C894C39C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3929-F6A4-4EE1-81BA-E3AA2E0B01E2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37E2-AD00-4954-838F-9C894C39C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3929-F6A4-4EE1-81BA-E3AA2E0B01E2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37E2-AD00-4954-838F-9C894C39C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3929-F6A4-4EE1-81BA-E3AA2E0B01E2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37E2-AD00-4954-838F-9C894C39C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3929-F6A4-4EE1-81BA-E3AA2E0B01E2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37E2-AD00-4954-838F-9C894C39C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3929-F6A4-4EE1-81BA-E3AA2E0B01E2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37E2-AD00-4954-838F-9C894C39C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3929-F6A4-4EE1-81BA-E3AA2E0B01E2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37E2-AD00-4954-838F-9C894C39C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3929-F6A4-4EE1-81BA-E3AA2E0B01E2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37E2-AD00-4954-838F-9C894C39C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3929-F6A4-4EE1-81BA-E3AA2E0B01E2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37E2-AD00-4954-838F-9C894C39C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3929-F6A4-4EE1-81BA-E3AA2E0B01E2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37E2-AD00-4954-838F-9C894C39C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3929-F6A4-4EE1-81BA-E3AA2E0B01E2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37E2-AD00-4954-838F-9C894C39C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3929-F6A4-4EE1-81BA-E3AA2E0B01E2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37E2-AD00-4954-838F-9C894C39C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c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ck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ock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ck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ck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ck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ck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ck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ck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ck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ck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ck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ck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(16:9)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Дрожженова</dc:creator>
  <cp:lastModifiedBy>Obukhova</cp:lastModifiedBy>
  <cp:revision>5</cp:revision>
  <dcterms:created xsi:type="dcterms:W3CDTF">2024-02-22T11:21:05Z</dcterms:created>
  <dcterms:modified xsi:type="dcterms:W3CDTF">2024-04-11T09:37:09Z</dcterms:modified>
</cp:coreProperties>
</file>