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5523-F07A-4394-A7EE-7AD1547A3158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4F59-408A-4D3A-82DE-43B6A65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ritage-2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ritage-202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ritage-202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ritage-202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itage-202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itage-202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itage-202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itage-20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itage-20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ritage-20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ritage-20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itage-20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itage-2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ritage-20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ritage-20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Ченакина Ирина Витальевна</cp:lastModifiedBy>
  <cp:revision>12</cp:revision>
  <dcterms:created xsi:type="dcterms:W3CDTF">2023-07-05T09:32:32Z</dcterms:created>
  <dcterms:modified xsi:type="dcterms:W3CDTF">2023-12-23T19:43:13Z</dcterms:modified>
</cp:coreProperties>
</file>