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7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76333-8218-417C-BD1F-780719EB874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FF47-77F4-4116-A589-E96B8168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1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FF47-77F4-4116-A589-E96B8168A8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8985-72E2-4D85-8C87-114CA4DD651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C868-50B5-433A-9B59-1E6EF3B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uhaus+S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334923" cy="3058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2914" y="71473"/>
            <a:ext cx="5753796" cy="67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7269" y="-1107269"/>
            <a:ext cx="692946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Только идея</a:t>
            </a:r>
          </a:p>
          <a:p>
            <a:r>
              <a:rPr lang="ru-RU" dirty="0"/>
              <a:t>способна</a:t>
            </a:r>
          </a:p>
          <a:p>
            <a:r>
              <a:rPr lang="ru-RU" dirty="0"/>
              <a:t>распространиться</a:t>
            </a:r>
          </a:p>
          <a:p>
            <a:r>
              <a:rPr lang="ru-RU" dirty="0"/>
              <a:t>так широко.</a:t>
            </a:r>
          </a:p>
          <a:p>
            <a:r>
              <a:rPr lang="ru-RU" sz="1400" i="1" dirty="0"/>
              <a:t>Людвиг </a:t>
            </a:r>
            <a:r>
              <a:rPr lang="ru-RU" sz="1400" i="1" dirty="0" err="1"/>
              <a:t>Мис</a:t>
            </a:r>
            <a:r>
              <a:rPr lang="ru-RU" sz="1400" i="1" dirty="0"/>
              <a:t> </a:t>
            </a:r>
            <a:r>
              <a:rPr lang="ru-RU" sz="1400" i="1" dirty="0" err="1"/>
              <a:t>ван</a:t>
            </a:r>
            <a:r>
              <a:rPr lang="ru-RU" sz="1400" i="1" dirty="0"/>
              <a:t> </a:t>
            </a:r>
            <a:r>
              <a:rPr lang="ru-RU" sz="1400" i="1" dirty="0" err="1"/>
              <a:t>дер</a:t>
            </a:r>
            <a:r>
              <a:rPr lang="ru-RU" sz="1400" i="1" dirty="0"/>
              <a:t> </a:t>
            </a:r>
            <a:r>
              <a:rPr lang="ru-RU" sz="1400" i="1" dirty="0" err="1"/>
              <a:t>Роэ</a:t>
            </a:r>
            <a:r>
              <a:rPr lang="ru-RU" sz="1400" i="1" dirty="0"/>
              <a:t>,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из </a:t>
            </a:r>
            <a:r>
              <a:rPr lang="ru-RU" sz="1400" i="1" dirty="0"/>
              <a:t>речи к 70-летию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Вальтера </a:t>
            </a:r>
            <a:r>
              <a:rPr lang="ru-RU" sz="1400" i="1" dirty="0"/>
              <a:t>Гропиуса, 1953</a:t>
            </a:r>
            <a:endParaRPr lang="ru-RU" sz="1400" dirty="0"/>
          </a:p>
        </p:txBody>
      </p:sp>
      <p:pic>
        <p:nvPicPr>
          <p:cNvPr id="6" name="Picture 2" descr="C:\Users\User\Desktop\cropped-bauhaus_gross_qu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5286412" cy="3166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140969"/>
            <a:ext cx="511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ru-RU" sz="1400" b="1" dirty="0" smtClean="0"/>
              <a:t>1919</a:t>
            </a:r>
            <a:endParaRPr lang="ru-RU" sz="1400" b="1" dirty="0"/>
          </a:p>
          <a:p>
            <a:r>
              <a:rPr lang="ru-RU" sz="1400" dirty="0"/>
              <a:t>Вальтер Гропиус основал Высшую школу строительства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err="1" smtClean="0"/>
              <a:t>Bauhaus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Веймаре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ru-RU" sz="1400" b="1" dirty="0" smtClean="0"/>
              <a:t>1929</a:t>
            </a:r>
            <a:endParaRPr lang="ru-RU" sz="1400" b="1" dirty="0"/>
          </a:p>
          <a:p>
            <a:r>
              <a:rPr lang="ru-RU" sz="1400" dirty="0" smtClean="0"/>
              <a:t>Первая </a:t>
            </a:r>
            <a:r>
              <a:rPr lang="ru-RU" sz="1400" dirty="0"/>
              <a:t>коллекция обоев </a:t>
            </a:r>
            <a:r>
              <a:rPr lang="ru-RU" sz="1400" dirty="0" err="1" smtClean="0"/>
              <a:t>Bauhaus</a:t>
            </a:r>
            <a:r>
              <a:rPr lang="ru-RU" sz="1400" dirty="0" smtClean="0"/>
              <a:t> </a:t>
            </a:r>
            <a:r>
              <a:rPr lang="ru-RU" sz="1400" dirty="0"/>
              <a:t>с 14 дизайнами в 5 </a:t>
            </a:r>
            <a:r>
              <a:rPr lang="ru-RU" sz="1400" dirty="0" smtClean="0"/>
              <a:t>до</a:t>
            </a:r>
            <a:r>
              <a:rPr lang="en-US" sz="1400" dirty="0" smtClean="0"/>
              <a:t> </a:t>
            </a:r>
            <a:r>
              <a:rPr lang="ru-RU" sz="1400" dirty="0" smtClean="0"/>
              <a:t>15 </a:t>
            </a:r>
            <a:r>
              <a:rPr lang="ru-RU" sz="1400" dirty="0"/>
              <a:t>цветах. Эта коллекция, вышедшая в 1929 году, стала одной</a:t>
            </a:r>
          </a:p>
          <a:p>
            <a:r>
              <a:rPr lang="ru-RU" sz="1400" dirty="0"/>
              <a:t>из первых в сегменте дизайнерских коллекций, который был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</a:t>
            </a:r>
            <a:r>
              <a:rPr lang="en-US" sz="1400" dirty="0" smtClean="0"/>
              <a:t> </a:t>
            </a:r>
            <a:r>
              <a:rPr lang="ru-RU" sz="1400" dirty="0" smtClean="0"/>
              <a:t>остается </a:t>
            </a:r>
            <a:r>
              <a:rPr lang="ru-RU" sz="1400" dirty="0"/>
              <a:t>важнейшим направлением для фабрики </a:t>
            </a:r>
            <a:r>
              <a:rPr lang="ru-RU" sz="1400" dirty="0" err="1"/>
              <a:t>Rasch</a:t>
            </a:r>
            <a:r>
              <a:rPr lang="ru-RU" sz="1400" dirty="0" smtClean="0"/>
              <a:t>.</a:t>
            </a:r>
            <a:endParaRPr lang="en-US" sz="1200" dirty="0" smtClean="0"/>
          </a:p>
        </p:txBody>
      </p:sp>
      <p:pic>
        <p:nvPicPr>
          <p:cNvPr id="9219" name="Picture 3" descr="C:\Users\User\Downloads\IMG_8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5396" y="2557484"/>
            <a:ext cx="3518604" cy="430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2943826"/>
            <a:ext cx="482111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1930</a:t>
            </a:r>
          </a:p>
          <a:p>
            <a:r>
              <a:rPr lang="ru-RU" sz="1400" dirty="0"/>
              <a:t>Обои </a:t>
            </a:r>
            <a:r>
              <a:rPr lang="ru-RU" sz="1400" dirty="0" err="1"/>
              <a:t>Bauhaus</a:t>
            </a:r>
            <a:r>
              <a:rPr lang="ru-RU" sz="1400" dirty="0"/>
              <a:t> становятся самым успешным продуктом школы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</a:p>
          <a:p>
            <a:endParaRPr lang="ru-RU" sz="1400" dirty="0"/>
          </a:p>
          <a:p>
            <a:r>
              <a:rPr lang="ru-RU" sz="1400" b="1" dirty="0"/>
              <a:t>1932</a:t>
            </a:r>
          </a:p>
          <a:p>
            <a:r>
              <a:rPr lang="ru-RU" sz="1400" dirty="0"/>
              <a:t>По решению муниципалитета </a:t>
            </a:r>
            <a:r>
              <a:rPr lang="ru-RU" sz="1400" dirty="0" smtClean="0"/>
              <a:t>Дессау </a:t>
            </a:r>
            <a:r>
              <a:rPr lang="en-US" sz="1400" dirty="0"/>
              <a:t>Bauhaus </a:t>
            </a:r>
            <a:r>
              <a:rPr lang="ru-RU" sz="1400" dirty="0"/>
              <a:t>прекращает </a:t>
            </a:r>
            <a:r>
              <a:rPr lang="ru-RU" sz="1400" dirty="0" smtClean="0"/>
              <a:t>образовательную</a:t>
            </a:r>
            <a:r>
              <a:rPr lang="en-US" sz="1400" dirty="0" smtClean="0"/>
              <a:t> </a:t>
            </a:r>
            <a:r>
              <a:rPr lang="ru-RU" sz="1400" dirty="0" smtClean="0"/>
              <a:t>деятельность</a:t>
            </a:r>
            <a:r>
              <a:rPr lang="ru-RU" sz="1400" dirty="0"/>
              <a:t>.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Людвиг </a:t>
            </a:r>
            <a:r>
              <a:rPr lang="ru-RU" sz="1400" dirty="0" err="1"/>
              <a:t>Мис</a:t>
            </a:r>
            <a:r>
              <a:rPr lang="ru-RU" sz="1400" dirty="0"/>
              <a:t> </a:t>
            </a:r>
            <a:r>
              <a:rPr lang="ru-RU" sz="1400" dirty="0" err="1"/>
              <a:t>ван</a:t>
            </a:r>
            <a:r>
              <a:rPr lang="ru-RU" sz="1400" dirty="0"/>
              <a:t> </a:t>
            </a:r>
            <a:r>
              <a:rPr lang="ru-RU" sz="1400" dirty="0" err="1"/>
              <a:t>дер</a:t>
            </a:r>
            <a:r>
              <a:rPr lang="ru-RU" sz="1400" dirty="0"/>
              <a:t> </a:t>
            </a:r>
            <a:r>
              <a:rPr lang="ru-RU" sz="1400" dirty="0" err="1"/>
              <a:t>Роэ</a:t>
            </a:r>
            <a:r>
              <a:rPr lang="ru-RU" sz="1400" dirty="0"/>
              <a:t> и Эмиль </a:t>
            </a:r>
            <a:r>
              <a:rPr lang="ru-RU" sz="1400" dirty="0" err="1"/>
              <a:t>Раш</a:t>
            </a:r>
            <a:r>
              <a:rPr lang="ru-RU" sz="1400" dirty="0"/>
              <a:t> подписывают </a:t>
            </a:r>
            <a:r>
              <a:rPr lang="ru-RU" sz="1400" dirty="0" smtClean="0"/>
              <a:t>договор</a:t>
            </a:r>
            <a:r>
              <a:rPr lang="en-US" sz="1400" dirty="0" smtClean="0"/>
              <a:t> </a:t>
            </a:r>
            <a:r>
              <a:rPr lang="ru-RU" sz="1400" dirty="0" smtClean="0"/>
              <a:t>о </a:t>
            </a:r>
            <a:r>
              <a:rPr lang="ru-RU" sz="1400" dirty="0"/>
              <a:t>продаже обойной фабрике Rasch прав на </a:t>
            </a:r>
            <a:r>
              <a:rPr lang="ru-RU" sz="1400" dirty="0" smtClean="0"/>
              <a:t>использование</a:t>
            </a:r>
            <a:r>
              <a:rPr lang="en-US" sz="1400" dirty="0" smtClean="0"/>
              <a:t> </a:t>
            </a:r>
            <a:r>
              <a:rPr lang="ru-RU" sz="1400" dirty="0" smtClean="0"/>
              <a:t>марки </a:t>
            </a:r>
            <a:r>
              <a:rPr lang="ru-RU" sz="1400" dirty="0"/>
              <a:t>„</a:t>
            </a:r>
            <a:r>
              <a:rPr lang="ru-RU" sz="1400" dirty="0" err="1"/>
              <a:t>Bauhaus</a:t>
            </a:r>
            <a:r>
              <a:rPr lang="ru-RU" sz="1400" dirty="0"/>
              <a:t> — </a:t>
            </a:r>
            <a:r>
              <a:rPr lang="ru-RU" sz="1400" dirty="0" err="1"/>
              <a:t>Tapeten</a:t>
            </a:r>
            <a:r>
              <a:rPr lang="ru-RU" sz="1400" dirty="0"/>
              <a:t>“ </a:t>
            </a:r>
            <a:r>
              <a:rPr lang="ru-RU" sz="1400" dirty="0" smtClean="0"/>
              <a:t>. </a:t>
            </a:r>
            <a:r>
              <a:rPr lang="ru-RU" sz="1400" dirty="0"/>
              <a:t>С этого </a:t>
            </a:r>
            <a:r>
              <a:rPr lang="ru-RU" sz="1400" dirty="0" smtClean="0"/>
              <a:t>момента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до сегодняшнего дня </a:t>
            </a:r>
            <a:r>
              <a:rPr lang="ru-RU" sz="1400" dirty="0" err="1"/>
              <a:t>Rasch</a:t>
            </a:r>
            <a:r>
              <a:rPr lang="ru-RU" sz="1400" dirty="0"/>
              <a:t> </a:t>
            </a:r>
            <a:r>
              <a:rPr lang="ru-RU" sz="1400" dirty="0" smtClean="0"/>
              <a:t>выпускает коллекции </a:t>
            </a:r>
            <a:r>
              <a:rPr lang="ru-RU" sz="1400" dirty="0"/>
              <a:t>„</a:t>
            </a:r>
            <a:r>
              <a:rPr lang="ru-RU" sz="1400" dirty="0" err="1"/>
              <a:t>Bauhaus</a:t>
            </a:r>
            <a:r>
              <a:rPr lang="ru-RU" sz="1400" dirty="0"/>
              <a:t> — </a:t>
            </a:r>
            <a:r>
              <a:rPr lang="ru-RU" sz="1400" dirty="0" err="1"/>
              <a:t>Tapeten</a:t>
            </a:r>
            <a:r>
              <a:rPr lang="ru-RU" sz="1400" dirty="0"/>
              <a:t>“, сохраняя приверженность </a:t>
            </a:r>
            <a:r>
              <a:rPr lang="ru-RU" sz="1400" dirty="0" smtClean="0"/>
              <a:t>идеям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стилистике выдающейся школы </a:t>
            </a:r>
            <a:r>
              <a:rPr lang="ru-RU" sz="1400" dirty="0" err="1"/>
              <a:t>Bauhaus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ru-RU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85794"/>
            <a:ext cx="3190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bauhaus_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4" y="2071677"/>
            <a:ext cx="3856166" cy="459580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504" y="188640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«Каждый предмет должен до конца отвечать своей цели, то есть выполнять свои практические функции, быть удобным, дешевым </a:t>
            </a:r>
            <a:br>
              <a:rPr lang="ru-RU" dirty="0" smtClean="0"/>
            </a:br>
            <a:r>
              <a:rPr lang="ru-RU" dirty="0" smtClean="0"/>
              <a:t>и красивым». – Вальтер Гропиус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Инновационная концепция фактура + цвет с почти бесконечным количеством комбинаций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492896"/>
            <a:ext cx="4464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Почти </a:t>
            </a:r>
            <a:r>
              <a:rPr lang="ru-RU" sz="1600" dirty="0"/>
              <a:t>90 лет назад на рынок вышла первая коллекция обоев </a:t>
            </a:r>
            <a:r>
              <a:rPr lang="ru-RU" sz="1600" dirty="0" err="1"/>
              <a:t>Bauhaus</a:t>
            </a:r>
            <a:r>
              <a:rPr lang="ru-RU" sz="1600" dirty="0"/>
              <a:t>, </a:t>
            </a:r>
            <a:r>
              <a:rPr lang="ru-RU" sz="1600" dirty="0" smtClean="0"/>
              <a:t>разработанная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сотрудничестве с </a:t>
            </a:r>
            <a:r>
              <a:rPr lang="ru-RU" sz="1600" dirty="0" smtClean="0"/>
              <a:t>Rasch</a:t>
            </a:r>
            <a:r>
              <a:rPr lang="ru-RU" sz="1600" dirty="0"/>
              <a:t>, и, несмотря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на первоначальную </a:t>
            </a:r>
            <a:r>
              <a:rPr lang="ru-RU" sz="1600" dirty="0"/>
              <a:t>критику, стала самым большим коммерческим успехом </a:t>
            </a:r>
            <a:r>
              <a:rPr lang="ru-RU" sz="1600" dirty="0" err="1"/>
              <a:t>Bauhaus</a:t>
            </a:r>
            <a:r>
              <a:rPr lang="ru-RU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Обои </a:t>
            </a:r>
            <a:r>
              <a:rPr lang="ru-RU" sz="1600" dirty="0"/>
              <a:t>под </a:t>
            </a:r>
            <a:r>
              <a:rPr lang="ru-RU" sz="1600" dirty="0" smtClean="0"/>
              <a:t>покраску</a:t>
            </a:r>
            <a:r>
              <a:rPr lang="en-US" sz="1600" dirty="0" smtClean="0"/>
              <a:t> </a:t>
            </a:r>
            <a:r>
              <a:rPr lang="ru-RU" sz="1600" dirty="0" smtClean="0"/>
              <a:t>превратились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из </a:t>
            </a:r>
            <a:r>
              <a:rPr lang="ru-RU" sz="1600" dirty="0"/>
              <a:t>строительного материала в интересные декоративные </a:t>
            </a:r>
            <a:r>
              <a:rPr lang="ru-RU" sz="1600" dirty="0" smtClean="0"/>
              <a:t>покрытия</a:t>
            </a:r>
            <a:r>
              <a:rPr lang="en-US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/>
              <a:t>стен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/>
              <a:t>Сегодня обои </a:t>
            </a:r>
            <a:r>
              <a:rPr lang="ru-RU" sz="1600" dirty="0" err="1"/>
              <a:t>Bauhaus</a:t>
            </a:r>
            <a:r>
              <a:rPr lang="ru-RU" sz="1600" dirty="0"/>
              <a:t> являются единственным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мире оригинальным </a:t>
            </a:r>
            <a:r>
              <a:rPr lang="ru-RU" sz="1600" dirty="0" smtClean="0"/>
              <a:t>промышленным </a:t>
            </a:r>
            <a:r>
              <a:rPr lang="ru-RU" sz="1600" dirty="0"/>
              <a:t>продуктом </a:t>
            </a:r>
            <a:r>
              <a:rPr lang="ru-RU" sz="1600" dirty="0" err="1"/>
              <a:t>Bauhaus</a:t>
            </a:r>
            <a:r>
              <a:rPr lang="ru-RU" sz="1600" dirty="0"/>
              <a:t>. </a:t>
            </a:r>
            <a:endParaRPr lang="en-US" sz="1600" dirty="0" smtClean="0"/>
          </a:p>
          <a:p>
            <a:endParaRPr lang="ru-RU" sz="1400" dirty="0"/>
          </a:p>
        </p:txBody>
      </p:sp>
      <p:pic>
        <p:nvPicPr>
          <p:cNvPr id="10242" name="Picture 2" descr="C:\Users\User\Downloads\IMG_8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4450" y="0"/>
            <a:ext cx="3246574" cy="3824266"/>
          </a:xfrm>
          <a:prstGeom prst="rect">
            <a:avLst/>
          </a:prstGeom>
          <a:noFill/>
        </p:spPr>
      </p:pic>
      <p:pic>
        <p:nvPicPr>
          <p:cNvPr id="10244" name="Picture 4" descr="C:\Users\User\Downloads\IMG_8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571876"/>
            <a:ext cx="3119346" cy="302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254072"/>
            <a:ext cx="8174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Модульная, очень гибкая система выбора стенового покрытия и краски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Соединяет 2 самостоятельных премиальных продукта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Позволяет создать более 3000 вариантов комбинаций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Экологически чистый </a:t>
            </a:r>
            <a:r>
              <a:rPr lang="ru-RU" dirty="0" err="1" smtClean="0"/>
              <a:t>флизелин</a:t>
            </a:r>
            <a:r>
              <a:rPr lang="ru-RU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Плотность обоев от 120 </a:t>
            </a:r>
            <a:r>
              <a:rPr lang="ru-RU" dirty="0" err="1" smtClean="0"/>
              <a:t>гр</a:t>
            </a:r>
            <a:r>
              <a:rPr lang="ru-RU" dirty="0" smtClean="0"/>
              <a:t>/м2-513 </a:t>
            </a:r>
            <a:r>
              <a:rPr lang="ru-RU" dirty="0" err="1" smtClean="0"/>
              <a:t>гр</a:t>
            </a:r>
            <a:r>
              <a:rPr lang="ru-RU" dirty="0" smtClean="0"/>
              <a:t>/м2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Высокое качество продукции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Невидимый стык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Безопасный монтаж (в отличие от стеклохолста)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Дизайн для жилых и нежилых </a:t>
            </a:r>
            <a:r>
              <a:rPr lang="ru-RU" dirty="0" err="1" smtClean="0"/>
              <a:t>обьектов</a:t>
            </a:r>
            <a:r>
              <a:rPr lang="ru-RU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72 оттенка  - классика </a:t>
            </a:r>
            <a:r>
              <a:rPr lang="ru-RU" dirty="0" err="1" smtClean="0"/>
              <a:t>Баухауз</a:t>
            </a:r>
            <a:r>
              <a:rPr lang="ru-RU" dirty="0" smtClean="0"/>
              <a:t> = современная палитра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Обои могут быть окрашены неограниченное количество раз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Создание индивидуального дизайна стен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26876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 продукта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C:\Users\User\Downloads\IMG_8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4643438" cy="5679052"/>
          </a:xfrm>
          <a:prstGeom prst="rect">
            <a:avLst/>
          </a:prstGeom>
          <a:noFill/>
        </p:spPr>
      </p:pic>
      <p:pic>
        <p:nvPicPr>
          <p:cNvPr id="11277" name="Picture 13" descr="C:\Users\User\Downloads\IMG_80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49401"/>
            <a:ext cx="4357686" cy="3108623"/>
          </a:xfrm>
          <a:prstGeom prst="rect">
            <a:avLst/>
          </a:prstGeom>
          <a:noFill/>
        </p:spPr>
      </p:pic>
      <p:pic>
        <p:nvPicPr>
          <p:cNvPr id="7172" name="Picture 4" descr="http://slideplayer.com/slide/6874847/23/images/17/Johannes+It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4214810" cy="3161108"/>
          </a:xfrm>
          <a:prstGeom prst="rect">
            <a:avLst/>
          </a:prstGeom>
          <a:noFill/>
        </p:spPr>
      </p:pic>
      <p:pic>
        <p:nvPicPr>
          <p:cNvPr id="11275" name="Picture 11" descr="C:\Users\User\Downloads\IMG_80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1500174"/>
            <a:ext cx="2714644" cy="3255356"/>
          </a:xfrm>
          <a:prstGeom prst="rect">
            <a:avLst/>
          </a:prstGeom>
          <a:noFill/>
        </p:spPr>
      </p:pic>
      <p:pic>
        <p:nvPicPr>
          <p:cNvPr id="11276" name="Picture 12" descr="C:\Users\User\Downloads\IMG_80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360316"/>
            <a:ext cx="2286016" cy="2497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.potapova\Desktop\артикулы в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9505" cy="63077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Серии Обоев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Цветовые палитры</a:t>
            </a:r>
            <a:endParaRPr lang="ru-RU" sz="1400" b="1" dirty="0"/>
          </a:p>
        </p:txBody>
      </p:sp>
      <p:pic>
        <p:nvPicPr>
          <p:cNvPr id="4" name="Рисунок 3" descr="bauhaus-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0028"/>
            <a:ext cx="9144000" cy="589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142984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Sherwin-Williams</a:t>
            </a:r>
            <a:r>
              <a:rPr lang="ru-RU" dirty="0" smtClean="0"/>
              <a:t> — премиальный партнер коллекции обоев </a:t>
            </a:r>
            <a:r>
              <a:rPr lang="ru-RU" dirty="0" err="1" smtClean="0"/>
              <a:t>Bauhaus</a:t>
            </a:r>
            <a:r>
              <a:rPr lang="ru-RU" dirty="0" smtClean="0"/>
              <a:t>. Краски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внутренних работ </a:t>
            </a:r>
            <a:r>
              <a:rPr lang="ru-RU" dirty="0" err="1" smtClean="0"/>
              <a:t>Sherwin-Williams</a:t>
            </a:r>
            <a:r>
              <a:rPr lang="ru-RU" dirty="0" smtClean="0"/>
              <a:t> гарантируют лучшее качество в своем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классе и предлагают оптимальный ассортимент для идеальных результатов. </a:t>
            </a:r>
          </a:p>
          <a:p>
            <a:r>
              <a:rPr lang="ru-RU" dirty="0" smtClean="0"/>
              <a:t>Тесты на совместимость красок </a:t>
            </a:r>
            <a:r>
              <a:rPr lang="ru-RU" dirty="0" err="1" smtClean="0"/>
              <a:t>Sherwin-Williams</a:t>
            </a:r>
            <a:r>
              <a:rPr lang="ru-RU" dirty="0" smtClean="0"/>
              <a:t> и обоев </a:t>
            </a:r>
            <a:r>
              <a:rPr lang="ru-RU" dirty="0" err="1" smtClean="0"/>
              <a:t>Bauhaus</a:t>
            </a:r>
            <a:r>
              <a:rPr lang="ru-RU" dirty="0" smtClean="0"/>
              <a:t> дали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положительные результаты. </a:t>
            </a:r>
          </a:p>
          <a:p>
            <a:r>
              <a:rPr lang="ru-RU" dirty="0" smtClean="0"/>
              <a:t>Сразу после полного высыхания обоев можно переходить к окраске.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08" y="62068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3382508"/>
            <a:ext cx="2643174" cy="34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013" y="3429000"/>
            <a:ext cx="26695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876"/>
            <a:ext cx="2643206" cy="30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230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s.potapova</dc:creator>
  <cp:lastModifiedBy>Вебинар Webinar</cp:lastModifiedBy>
  <cp:revision>60</cp:revision>
  <dcterms:created xsi:type="dcterms:W3CDTF">2018-03-24T14:12:46Z</dcterms:created>
  <dcterms:modified xsi:type="dcterms:W3CDTF">2019-08-15T07:28:23Z</dcterms:modified>
</cp:coreProperties>
</file>