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7" r:id="rId2"/>
    <p:sldId id="574" r:id="rId3"/>
    <p:sldId id="476" r:id="rId4"/>
    <p:sldId id="579" r:id="rId5"/>
    <p:sldId id="475" r:id="rId6"/>
    <p:sldId id="477" r:id="rId7"/>
    <p:sldId id="478" r:id="rId8"/>
    <p:sldId id="479" r:id="rId9"/>
    <p:sldId id="481" r:id="rId10"/>
    <p:sldId id="578" r:id="rId11"/>
    <p:sldId id="486" r:id="rId12"/>
    <p:sldId id="599" r:id="rId13"/>
    <p:sldId id="480" r:id="rId14"/>
    <p:sldId id="482" r:id="rId15"/>
    <p:sldId id="483" r:id="rId16"/>
    <p:sldId id="484" r:id="rId17"/>
    <p:sldId id="485" r:id="rId18"/>
    <p:sldId id="488" r:id="rId19"/>
    <p:sldId id="581" r:id="rId20"/>
    <p:sldId id="491" r:id="rId21"/>
    <p:sldId id="487" r:id="rId22"/>
    <p:sldId id="489" r:id="rId23"/>
    <p:sldId id="490" r:id="rId24"/>
    <p:sldId id="492" r:id="rId25"/>
    <p:sldId id="493" r:id="rId26"/>
    <p:sldId id="510" r:id="rId27"/>
    <p:sldId id="582" r:id="rId28"/>
    <p:sldId id="513" r:id="rId29"/>
    <p:sldId id="512" r:id="rId30"/>
    <p:sldId id="494" r:id="rId31"/>
    <p:sldId id="511" r:id="rId32"/>
    <p:sldId id="514" r:id="rId33"/>
    <p:sldId id="516" r:id="rId34"/>
    <p:sldId id="583" r:id="rId35"/>
    <p:sldId id="518" r:id="rId36"/>
    <p:sldId id="515" r:id="rId37"/>
    <p:sldId id="517" r:id="rId38"/>
    <p:sldId id="443" r:id="rId39"/>
    <p:sldId id="577" r:id="rId40"/>
    <p:sldId id="546" r:id="rId41"/>
    <p:sldId id="597" r:id="rId42"/>
    <p:sldId id="588" r:id="rId43"/>
    <p:sldId id="501" r:id="rId44"/>
    <p:sldId id="585" r:id="rId45"/>
    <p:sldId id="547" r:id="rId46"/>
    <p:sldId id="586" r:id="rId47"/>
    <p:sldId id="551" r:id="rId48"/>
    <p:sldId id="589" r:id="rId49"/>
    <p:sldId id="503" r:id="rId50"/>
    <p:sldId id="590" r:id="rId51"/>
    <p:sldId id="549" r:id="rId52"/>
    <p:sldId id="591" r:id="rId53"/>
    <p:sldId id="550" r:id="rId54"/>
    <p:sldId id="592" r:id="rId55"/>
    <p:sldId id="544" r:id="rId56"/>
    <p:sldId id="593" r:id="rId57"/>
    <p:sldId id="507" r:id="rId58"/>
    <p:sldId id="595" r:id="rId59"/>
    <p:sldId id="506" r:id="rId60"/>
    <p:sldId id="596" r:id="rId61"/>
    <p:sldId id="548" r:id="rId62"/>
    <p:sldId id="567" r:id="rId63"/>
    <p:sldId id="568" r:id="rId64"/>
    <p:sldId id="569" r:id="rId65"/>
    <p:sldId id="558" r:id="rId66"/>
    <p:sldId id="566" r:id="rId67"/>
    <p:sldId id="570" r:id="rId68"/>
    <p:sldId id="571" r:id="rId69"/>
    <p:sldId id="572" r:id="rId70"/>
    <p:sldId id="598" r:id="rId71"/>
    <p:sldId id="381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9D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88" autoAdjust="0"/>
    <p:restoredTop sz="75986" autoAdjust="0"/>
  </p:normalViewPr>
  <p:slideViewPr>
    <p:cSldViewPr>
      <p:cViewPr>
        <p:scale>
          <a:sx n="50" d="100"/>
          <a:sy n="50" d="100"/>
        </p:scale>
        <p:origin x="-1956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815C9-80E7-45FF-B1B4-286E51FF8DBF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C0271-361B-4F96-A56C-DB63ABC35C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587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C0271-361B-4F96-A56C-DB63ABC35C1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image" Target="../media/image45.jpe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3" Type="http://schemas.openxmlformats.org/officeDocument/2006/relationships/image" Target="../media/image79.jpeg"/><Relationship Id="rId21" Type="http://schemas.openxmlformats.org/officeDocument/2006/relationships/image" Target="../media/image97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image" Target="../media/image93.jpeg"/><Relationship Id="rId2" Type="http://schemas.openxmlformats.org/officeDocument/2006/relationships/image" Target="../media/image78.jpeg"/><Relationship Id="rId16" Type="http://schemas.openxmlformats.org/officeDocument/2006/relationships/image" Target="../media/image92.jpeg"/><Relationship Id="rId20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19" Type="http://schemas.openxmlformats.org/officeDocument/2006/relationships/image" Target="../media/image95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Relationship Id="rId22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8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13" Type="http://schemas.openxmlformats.org/officeDocument/2006/relationships/image" Target="../media/image178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12" Type="http://schemas.openxmlformats.org/officeDocument/2006/relationships/image" Target="../media/image177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11" Type="http://schemas.openxmlformats.org/officeDocument/2006/relationships/image" Target="../media/image176.jpeg"/><Relationship Id="rId5" Type="http://schemas.openxmlformats.org/officeDocument/2006/relationships/image" Target="../media/image170.jpeg"/><Relationship Id="rId15" Type="http://schemas.openxmlformats.org/officeDocument/2006/relationships/image" Target="../media/image18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Relationship Id="rId14" Type="http://schemas.openxmlformats.org/officeDocument/2006/relationships/image" Target="../media/image17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jpeg"/><Relationship Id="rId18" Type="http://schemas.openxmlformats.org/officeDocument/2006/relationships/image" Target="../media/image19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17" Type="http://schemas.openxmlformats.org/officeDocument/2006/relationships/image" Target="../media/image196.jpeg"/><Relationship Id="rId2" Type="http://schemas.openxmlformats.org/officeDocument/2006/relationships/image" Target="../media/image181.jpeg"/><Relationship Id="rId16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5" Type="http://schemas.openxmlformats.org/officeDocument/2006/relationships/image" Target="../media/image184.jpeg"/><Relationship Id="rId15" Type="http://schemas.openxmlformats.org/officeDocument/2006/relationships/image" Target="../media/image194.jpeg"/><Relationship Id="rId10" Type="http://schemas.openxmlformats.org/officeDocument/2006/relationships/image" Target="../media/image189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Relationship Id="rId14" Type="http://schemas.openxmlformats.org/officeDocument/2006/relationships/image" Target="../media/image19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7" Type="http://schemas.openxmlformats.org/officeDocument/2006/relationships/image" Target="../media/image243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3.jpeg"/><Relationship Id="rId4" Type="http://schemas.openxmlformats.org/officeDocument/2006/relationships/image" Target="../media/image2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7" Type="http://schemas.openxmlformats.org/officeDocument/2006/relationships/image" Target="../media/image291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jpeg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RTEwi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63688" y="2852936"/>
            <a:ext cx="5256709" cy="98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https://avatars.mds.yandex.net/get-pdb/1408921/35537bb6-ddd9-4085-8c76-758b601d7ba0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2" y="-209158"/>
            <a:ext cx="9630544" cy="706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blog.folioacademy.com/wp-content/uploads/2016/04/ads_181541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0061" y="2784748"/>
            <a:ext cx="6114225" cy="407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td3.mycdn.me/image?id=865320436222&amp;t=20&amp;plc=WEB&amp;tkn=*IuLlPbWLMIvfWEbTIAyxKGeqTz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05114"/>
            <a:ext cx="3937036" cy="265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342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www.arte-international.com/library/Expressionist5-RL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4942" y="214290"/>
            <a:ext cx="318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Expressionist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130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см.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( 3 цвета)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https://www.arte-international.com/library/93601-AWT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578" y="4860224"/>
            <a:ext cx="3329626" cy="199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arte-international.com/library/93602-EJ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578" y="2837202"/>
            <a:ext cx="3297950" cy="19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11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4" name="Picture 10" descr="https://www.arte-international.com/library/Expressionist-22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258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rte-international.com/library/Mira6-L6B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793"/>
            <a:ext cx="9144000" cy="687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72" y="3714752"/>
            <a:ext cx="33817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Mira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0,85см.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Тонко плиссированный нетканый материал с компактными складками, идущими горизонтально 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6 цветов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ttps://www.arte-international.com/library/38152-16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7135" y="1783292"/>
            <a:ext cx="276044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arte-international.com/library/38155-1AJ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7135" y="2471747"/>
            <a:ext cx="2760440" cy="16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arte-international.com/library/93502-XAJ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3893" y="3429000"/>
            <a:ext cx="2740107" cy="166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arte-international.com/library/93504-2SWJ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9751" y="4266152"/>
            <a:ext cx="2744249" cy="168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arte-international.com/library/93505-I8H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227" y="5217623"/>
            <a:ext cx="2744249" cy="166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561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arte-international.com/library/Plex2-YL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2186"/>
            <a:ext cx="9210115" cy="70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158" y="4214818"/>
            <a:ext cx="3186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Plex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0,90см.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Плиссированная матовая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бумага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цветов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ttps://www.arte-international.com/library/93520-T7V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4275" y="-112186"/>
            <a:ext cx="332361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arte-international.com/library/93522-NPZ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6622" y="88461"/>
            <a:ext cx="3251263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arte-international.com/library/93523-YD4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519" y="358757"/>
            <a:ext cx="331336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www.arte-international.com/library/93524-7NA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521" y="813475"/>
            <a:ext cx="3313366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www.arte-international.com/library/93525-BMC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521" y="1173148"/>
            <a:ext cx="3313366" cy="185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www.arte-international.com/library/93526-IV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521" y="1734752"/>
            <a:ext cx="3313366" cy="18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www.arte-international.com/library/93527-NXG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521" y="2140802"/>
            <a:ext cx="3313366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www.arte-international.com/library/93528-QGK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4277" y="2733020"/>
            <a:ext cx="3323610" cy="189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s://www.arte-international.com/library/93529-06F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520" y="3006405"/>
            <a:ext cx="3313367" cy="19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www.arte-international.com/library/93530-5O7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4520" y="3422603"/>
            <a:ext cx="3313367" cy="174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s://www.arte-international.com/library/93531-639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4275" y="3682658"/>
            <a:ext cx="3323611" cy="192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https://www.arte-international.com/library/93532-SZ1W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8881" y="4062711"/>
            <a:ext cx="3349006" cy="17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https://www.arte-international.com/library/93533-QEJ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8881" y="4446975"/>
            <a:ext cx="3318061" cy="19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https://www.arte-international.com/library/93534-MNN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7553" y="4831034"/>
            <a:ext cx="3370333" cy="21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https://www.arte-international.com/library/93535-38HB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7554" y="5213885"/>
            <a:ext cx="3370333" cy="18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12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arte-international.com/library/Modernist2-0D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1538" y="285728"/>
            <a:ext cx="3186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Modernist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0,90см.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тделка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тонким слоем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лака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придает всей поверхности тонкий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блеск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цвета)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ttps://www.arte-international.com/library/93540-A8G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422" y="4791724"/>
            <a:ext cx="3428578" cy="20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arte-international.com/library/93542-ULR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422" y="2905609"/>
            <a:ext cx="3428578" cy="193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233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arte-international.com/library/Tessella1-15K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034" y="285728"/>
            <a:ext cx="3186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Tessella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0,90см.       Ритмичный плиточный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рисунок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стиле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греческой и римской античности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(3 цвета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ttps://www.arte-international.com/library/93560-0FH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9200" y="4509120"/>
            <a:ext cx="391480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arte-international.com/library/93562-AEW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7212" y="2143735"/>
            <a:ext cx="3910558" cy="23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94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arte-international.com/library/Traverse3-D9Y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34247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Traverse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0,90см.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Акцентный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слой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глянцевых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металлизированных чернил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обеспечивает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«особый эффект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золоте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или серебре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цвета)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ttps://www.arte-international.com/library/93580-LLN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59422"/>
            <a:ext cx="2664296" cy="159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arte-international.com/library/93582-6U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5259422"/>
            <a:ext cx="2664297" cy="159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73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5531"/>
            <a:ext cx="9144000" cy="71350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500" dirty="0" smtClean="0">
                <a:solidFill>
                  <a:schemeClr val="bg1"/>
                </a:solidFill>
                <a:latin typeface="Bembo" panose="02020502050201020203" pitchFamily="18" charset="0"/>
              </a:rPr>
              <a:t>Paleo</a:t>
            </a:r>
            <a:endParaRPr lang="de-DE" sz="165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680" y="301298"/>
            <a:ext cx="318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Exquisite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3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ree-eyes.com/wp-content/uploads/2014/10/kolichestvo-ukrashenij-priznak-dostatka-u-pleme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8749" cy="68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720" y="5000636"/>
            <a:ext cx="4606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Индейцы </a:t>
            </a:r>
            <a:r>
              <a:rPr lang="ru-RU" sz="2400" b="1" dirty="0" err="1">
                <a:solidFill>
                  <a:srgbClr val="C00000"/>
                </a:solidFill>
              </a:rPr>
              <a:t>палео</a:t>
            </a:r>
            <a:r>
              <a:rPr lang="ru-RU" sz="2400" b="1" dirty="0">
                <a:solidFill>
                  <a:srgbClr val="C00000"/>
                </a:solidFill>
              </a:rPr>
              <a:t>, старейшие коренные жители Северной Америки, </a:t>
            </a:r>
            <a:r>
              <a:rPr lang="ru-RU" sz="2400" b="1" dirty="0" smtClean="0">
                <a:solidFill>
                  <a:srgbClr val="C00000"/>
                </a:solidFill>
              </a:rPr>
              <a:t>создали потрясающую </a:t>
            </a:r>
            <a:r>
              <a:rPr lang="ru-RU" sz="2400" b="1" dirty="0">
                <a:solidFill>
                  <a:srgbClr val="C00000"/>
                </a:solidFill>
              </a:rPr>
              <a:t>культуру.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pic>
        <p:nvPicPr>
          <p:cNvPr id="14338" name="Picture 2" descr="http://altayazia.ru/wp-content/uploads/2017/01/%D0%BA-%D0%BA%D0%BE%D0%B2%D1%80%D1%83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401" y="1695475"/>
            <a:ext cx="4400510" cy="51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s1.livemaster.ru/storage/76/b7/f72aa5b468c122676eb27e1ff9--podarki-k-prazdnikam-detskij-indejskij-golovnoj-ubor-rouch-k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2021" y="53532"/>
            <a:ext cx="4876698" cy="328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73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e-international.com/library/Company_800px-YCK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421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arte-international.com/library/Empire5-IR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806" y="0"/>
            <a:ext cx="9396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31863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Empire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0,90см.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Стилизованные фигуры,  словно вырезанные из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дерева, камня или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кости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(5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цветов)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ttps://www.arte-international.com/library/50551-XR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9355" y="5319712"/>
            <a:ext cx="261937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www.arte-international.com/library/50552-CI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7806" y="5370123"/>
            <a:ext cx="2462758" cy="152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www.arte-international.com/library/50554-DUI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265" y="5370124"/>
            <a:ext cx="2527671" cy="151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arte-international.com/library/50553-UDK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341401"/>
            <a:ext cx="2553419" cy="15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19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arte-international.com/library/Latus2-R1J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3268" cy="723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034" y="5657671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Latus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0,90см.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Фактура натурального шелка  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21 цвет)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6386" name="Picture 2" descr="https://www.arte-international.com/library/50500-QHM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085" y="0"/>
            <a:ext cx="2716842" cy="15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www.arte-international.com/library/50501-W3N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085" y="260648"/>
            <a:ext cx="2716842" cy="15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www.arte-international.com/library/50502-XW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085" y="548680"/>
            <a:ext cx="2702605" cy="15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www.arte-international.com/library/50503-T5X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085" y="1008806"/>
            <a:ext cx="2702605" cy="13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www.arte-international.com/library/50504-BAA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086" y="1328464"/>
            <a:ext cx="2702604" cy="145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www.arte-international.com/library/50505-542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085" y="1692872"/>
            <a:ext cx="2716841" cy="142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www.arte-international.com/library/50506-2LQ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085" y="2030760"/>
            <a:ext cx="2716841" cy="155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https://www.arte-international.com/library/50507-ZTF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7085" y="2352158"/>
            <a:ext cx="2702605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https://www.arte-international.com/library/50508-4RK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444" y="2679823"/>
            <a:ext cx="2711483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https://www.arte-international.com/library/50509-RW6V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444" y="3030753"/>
            <a:ext cx="2697247" cy="15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Picture 22" descr="https://www.arte-international.com/library/50510-28A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444" y="3308975"/>
            <a:ext cx="2711483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08" name="Picture 24" descr="https://www.arte-international.com/library/50511-XINV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444" y="3584685"/>
            <a:ext cx="2697248" cy="161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10" name="Picture 26" descr="https://www.arte-international.com/library/50512-TD1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444" y="3836682"/>
            <a:ext cx="2697248" cy="161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12" name="Picture 28" descr="https://www.arte-international.com/library/50513-TAFP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2841" y="4168558"/>
            <a:ext cx="2702607" cy="15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14" name="Picture 30" descr="https://www.arte-international.com/library/50514-VYZ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443" y="4489118"/>
            <a:ext cx="2711483" cy="17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16" name="Picture 32" descr="https://www.arte-international.com/library/50515-SD1S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1809" y="4880600"/>
            <a:ext cx="2711482" cy="165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18" name="Picture 34" descr="https://www.arte-international.com/library/50516-2D5J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3539" y="5258456"/>
            <a:ext cx="2703836" cy="16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20" name="Picture 36" descr="https://www.arte-international.com/library/50517-Q0KD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445" y="5521438"/>
            <a:ext cx="2714930" cy="148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22" name="Picture 38" descr="https://www.arte-international.com/library/50518-FN1X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3539" y="5765045"/>
            <a:ext cx="2709345" cy="153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424" name="Picture 40" descr="https://www.arte-international.com/library/50520-UAV8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2217" y="5974708"/>
            <a:ext cx="2690667" cy="124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6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arte-international.com/library/Tribu1-NLJ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www.arte-international.com/library/50531-R12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823353" cy="16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arte-international.com/library/50532-3OG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9349"/>
            <a:ext cx="2869748" cy="170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9058" y="857232"/>
            <a:ext cx="3186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Tribu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140см.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Типичный пример национального орнамента, знакомый нам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 мексиканским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тканям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(3 цвета)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1940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arte-international.com/library/Copan1-LS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0232" y="0"/>
            <a:ext cx="3186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Copán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140см.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Сочетание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имитации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рафии 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хлопка, переплетенные 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потрясающий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мотив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(3 цвета)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434" name="Picture 2" descr="https://www.arte-international.com/library/50541-9SP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4626" y="1500174"/>
            <a:ext cx="2619374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www.arte-international.com/library/50542-KKU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4390" y="0"/>
            <a:ext cx="2569610" cy="154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5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arte-international.com/library/Civilia2-QEM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7554" y="285728"/>
            <a:ext cx="31863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Civilia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0,90см.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инейный эффект создает  впечатление многослойных прямоугольников (4 цвета)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458" name="Picture 2" descr="https://www.arte-international.com/library/50560-D56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707" y="5273824"/>
            <a:ext cx="264029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www.arte-international.com/library/50561-JNA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707" y="3714752"/>
            <a:ext cx="264029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www.arte-international.com/library/50563-03Y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707" y="2143116"/>
            <a:ext cx="264029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www.arte-international.com/library/50564-12M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707" y="571480"/>
            <a:ext cx="264029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57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arte-international.com/library/Strata1-YEM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7646" y="260648"/>
            <a:ext cx="3186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Strata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0,90см.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Ассоциации с мозаикой из керамической крошки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окаменелости,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минералами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кристаллами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(4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цвета)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482" name="Picture 2" descr="https://www.arte-international.com/library/50570-K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98" y="5183946"/>
            <a:ext cx="3038055" cy="1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www.arte-international.com/library/50572-4VO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5597" y="5154822"/>
            <a:ext cx="2958531" cy="177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www.arte-international.com/library/50573-7DP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68453"/>
            <a:ext cx="3063876" cy="179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29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72517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900" dirty="0" smtClean="0">
                <a:solidFill>
                  <a:schemeClr val="bg1"/>
                </a:solidFill>
                <a:latin typeface="Bembo" panose="02020502050201020203" pitchFamily="18" charset="0"/>
              </a:rPr>
              <a:t>Atelier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680" y="301299"/>
            <a:ext cx="318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Refined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98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s://krauzer.ru/upload/iblock/6c8/6c80234890376b0128a51498da01d9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946"/>
            <a:ext cx="9162256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sewing-master.ru/accessories/lapka-teflonovaja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43264"/>
            <a:ext cx="5382344" cy="38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avatars.mds.yandex.net/get-pdb/1527906/9b3e42eb-fc66-4639-9f7f-1953118a6a4c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97967"/>
            <a:ext cx="4860032" cy="48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05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ww.arte-international.com/library/Campo2-9ND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663"/>
            <a:ext cx="9453952" cy="68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0298" y="0"/>
            <a:ext cx="366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Campo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10,05 м х 1 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Виниловая имитация с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шитых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вручную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кожаных деталей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(12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цветов)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https://www.arte-international.com/library/21041-3R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0"/>
            <a:ext cx="2874554" cy="171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www.arte-international.com/library/21042-6SE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4180" y="692696"/>
            <a:ext cx="2871673" cy="15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www.arte-international.com/library/21043-A3U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856" y="1124744"/>
            <a:ext cx="288032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www.arte-international.com/library/21044-HIU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856" y="1557807"/>
            <a:ext cx="2885076" cy="168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www.arte-international.com/library/21045-RRG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4083" y="2047687"/>
            <a:ext cx="2875997" cy="172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s://www.arte-international.com/library/21046-Q3W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0799" y="2549859"/>
            <a:ext cx="2884831" cy="177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s://www.arte-international.com/library/21047-0CB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9856" y="3080637"/>
            <a:ext cx="2949659" cy="172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https://www.arte-international.com/library/21048-P29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1630" y="3437831"/>
            <a:ext cx="2886110" cy="173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https://www.arte-international.com/library/21049-OKDP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4680" y="3942139"/>
            <a:ext cx="2900224" cy="18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https://www.arte-international.com/library/21050-68G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476" y="4418895"/>
            <a:ext cx="2891867" cy="180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https://www.arte-international.com/library/21051-31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5606" y="5169497"/>
            <a:ext cx="2927717" cy="17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195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arte-international.com/library/Odeon1-7R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7646" y="3786190"/>
            <a:ext cx="3186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Odeon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10,05 м х 1 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модель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основана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на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дизайне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периода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Баухаус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530" name="Picture 2" descr="https://www.arte-international.com/library/21030-RHO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571612"/>
            <a:ext cx="2857520" cy="17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www.arte-international.com/library/21031-OZ2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0"/>
            <a:ext cx="2870647" cy="15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13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"/>
            <a:ext cx="9144000" cy="71350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900" dirty="0" smtClean="0">
                <a:solidFill>
                  <a:schemeClr val="bg1"/>
                </a:solidFill>
                <a:latin typeface="Bembo" panose="02020502050201020203" pitchFamily="18" charset="0"/>
              </a:rPr>
              <a:t>Timber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532" y="301298"/>
            <a:ext cx="318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Couture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6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www.arte-international.com/library/Plaza1-DZK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9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034" y="4643446"/>
            <a:ext cx="3186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Plaza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10,05 м х 1 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Ритмичный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рисунок «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шахматка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(5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цветов)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24578" name="Picture 2" descr="https://www.arte-international.com/library/21000-EI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115" y="5229200"/>
            <a:ext cx="3000301" cy="16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www.arte-international.com/library/21002-JQF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1975" y="3452614"/>
            <a:ext cx="3017441" cy="18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www.arte-international.com/library/21003-498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115" y="1623089"/>
            <a:ext cx="3009851" cy="180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s://www.arte-international.com/library/21004-YGM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8399" y="-9872"/>
            <a:ext cx="2966622" cy="177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22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arte-international.com/library/Alma1-YXZ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662" y="1000108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Alma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10,05 м х 1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цветов)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602" name="Picture 2" descr="https://www.arte-international.com/library/21010-GJ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382" y="-2424"/>
            <a:ext cx="3059192" cy="18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www.arte-international.com/library/21011-MV6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382" y="521643"/>
            <a:ext cx="3059192" cy="18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www.arte-international.com/library/21012-5QF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383" y="932991"/>
            <a:ext cx="307362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www.arte-international.com/library/21013-M0X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383" y="1401991"/>
            <a:ext cx="3059191" cy="18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www.arte-international.com/library/21014-YEZ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383" y="1833091"/>
            <a:ext cx="3073950" cy="18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www.arte-international.com/library/21015-VOM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725" y="2169754"/>
            <a:ext cx="3058849" cy="183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14" name="Picture 14" descr="https://www.arte-international.com/library/21016-Z3M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382" y="2540091"/>
            <a:ext cx="3091885" cy="18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Picture 16" descr="https://www.arte-international.com/library/21017-XUN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725" y="2941885"/>
            <a:ext cx="3072170" cy="184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https://www.arte-international.com/library/21018-7WI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725" y="3232620"/>
            <a:ext cx="3063876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20" name="Picture 20" descr="https://www.arte-international.com/library/21020-BBQ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725" y="3653525"/>
            <a:ext cx="3063876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22" name="Picture 22" descr="https://www.arte-international.com/library/21021-GG4J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382" y="3995986"/>
            <a:ext cx="3091885" cy="18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85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arte-international.com/library/Cosma1-BT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0166" y="3811012"/>
            <a:ext cx="3753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Cosma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10,05 м х 1 м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пределах одного сшитого квадрата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можно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найти различные геометрические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фигуры        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цветов)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626" name="Picture 2" descr="https://www.arte-international.com/library/21060-UBP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124" y="5001677"/>
            <a:ext cx="3048273" cy="18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www.arte-international.com/library/21061-XTK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1367" y="3415668"/>
            <a:ext cx="3048273" cy="15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www.arte-international.com/library/21062-79G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383" y="1618082"/>
            <a:ext cx="3047529" cy="18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s://www.arte-international.com/library/21063-PPC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013" y="7269"/>
            <a:ext cx="3120281" cy="18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02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72517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900" dirty="0" smtClean="0">
                <a:solidFill>
                  <a:schemeClr val="bg1"/>
                </a:solidFill>
                <a:latin typeface="Bembo" panose="02020502050201020203" pitchFamily="18" charset="0"/>
              </a:rPr>
              <a:t>Lino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680" y="301299"/>
            <a:ext cx="318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Refined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7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https://evroloskut.by/wp-content/uploads/2018/10/DSC00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08"/>
            <a:ext cx="4572000" cy="68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https://xn----7sbhhfaro2aq8a9e.xn--p1ai/d/canvas_ssoft_17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45694"/>
            <a:ext cx="4960690" cy="299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https://djersi.ru/wp-content/uploads/2017/02/697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08"/>
            <a:ext cx="4781178" cy="38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46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arte-international.com/library/Aspero1-891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2976" y="428604"/>
            <a:ext cx="321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Aspero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10,05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 х 1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м.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 цветов)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698" name="Picture 2" descr="https://www.arte-international.com/library/40540-2H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0111" y="0"/>
            <a:ext cx="3183889" cy="19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www.arte-international.com/library/40541-NVE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753" y="642918"/>
            <a:ext cx="3189247" cy="19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s://www.arte-international.com/library/40542-3BX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39" y="1357298"/>
            <a:ext cx="3214661" cy="19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s://www.arte-international.com/library/40543-ZDP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754" y="1857364"/>
            <a:ext cx="3189246" cy="191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s://www.arte-international.com/library/40544-UI2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0110" y="2428868"/>
            <a:ext cx="3183890" cy="19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s://www.arte-international.com/library/40545-1AY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754" y="3143248"/>
            <a:ext cx="3189246" cy="191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s://www.arte-international.com/library/40547-RV5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753" y="3429000"/>
            <a:ext cx="3189247" cy="191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https://www.arte-international.com/library/40548-WC7F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39" y="4000504"/>
            <a:ext cx="3214661" cy="19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https://www.arte-international.com/library/40549-N5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8662" y="4964797"/>
            <a:ext cx="3155338" cy="189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39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www.arte-international.com/library/Lignes3-QF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2231" cy="681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4612" y="1285860"/>
            <a:ext cx="412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Lignes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10,05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 х 1 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 цветов)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22" name="Picture 2" descr="https://www.arte-international.com/library/40500-YP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517" y="0"/>
            <a:ext cx="2748273" cy="16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www.arte-international.com/library/40502-3QV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516" y="417627"/>
            <a:ext cx="2748273" cy="164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s://www.arte-international.com/library/40503-M0A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7616" y="842839"/>
            <a:ext cx="2750097" cy="16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s://www.arte-international.com/library/40504-255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516" y="1242110"/>
            <a:ext cx="2755963" cy="165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s://www.arte-international.com/library/40505-PXE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517" y="1646360"/>
            <a:ext cx="2755962" cy="165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s://www.arte-international.com/library/40506-W2L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517" y="1976525"/>
            <a:ext cx="2773896" cy="16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https://www.arte-international.com/library/40507-OHA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7616" y="2316411"/>
            <a:ext cx="2828679" cy="169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s://www.arte-international.com/library/40508-1VX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2252" y="2808694"/>
            <a:ext cx="2834043" cy="17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https://www.arte-international.com/library/40509-ZE3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555" y="3189845"/>
            <a:ext cx="2798858" cy="16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2" name="Picture 22" descr="https://www.arte-international.com/library/40510-JLF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2252" y="3640863"/>
            <a:ext cx="2824915" cy="16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4" descr="https://www.arte-international.com/library/40511-WFW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2252" y="4030065"/>
            <a:ext cx="2800103" cy="16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6" name="Picture 26" descr="https://www.arte-international.com/library/40512-Y4A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517" y="4462670"/>
            <a:ext cx="2804778" cy="168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8" name="Picture 28" descr="https://www.arte-international.com/library/40513-2G8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1517" y="4903102"/>
            <a:ext cx="2790714" cy="195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24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www.arte-international.com/library/Gioco3-96L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5824" y="0"/>
            <a:ext cx="9459824" cy="686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6116" y="64291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Gioco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10,05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м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.1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17 цветов).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1746" name="Picture 2" descr="https://www.arte-international.com/library/40520-VAM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549" y="0"/>
            <a:ext cx="2980849" cy="21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s://www.arte-international.com/library/40521-ZD9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549" y="200900"/>
            <a:ext cx="3027333" cy="21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www.arte-international.com/library/40522-4CR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550" y="619392"/>
            <a:ext cx="3053650" cy="21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s://www.arte-international.com/library/40523-FG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549" y="941289"/>
            <a:ext cx="3053651" cy="21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ttps://www.arte-international.com/library/40524-JS4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549" y="1321747"/>
            <a:ext cx="2996451" cy="21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https://www.arte-international.com/library/40525-FHL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1789" y="1689878"/>
            <a:ext cx="2962229" cy="21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https://www.arte-international.com/library/40527-HPD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1808" y="2102350"/>
            <a:ext cx="2969584" cy="21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 descr="https://www.arte-international.com/library/40528-X5N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549" y="2454770"/>
            <a:ext cx="2943863" cy="176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 descr="https://www.arte-international.com/library/40529-HKX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1789" y="2889775"/>
            <a:ext cx="3000467" cy="198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0" descr="https://www.arte-international.com/library/40530-ZPWX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2622" y="3337929"/>
            <a:ext cx="3000466" cy="18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2" descr="https://www.arte-international.com/library/40531-V6U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3436" y="3717414"/>
            <a:ext cx="2974746" cy="20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4" descr="https://www.arte-international.com/library/40532-1G8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215" y="4214818"/>
            <a:ext cx="3026785" cy="235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70" name="Picture 26" descr="https://www.arte-international.com/library/40533-VH4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7215" y="4572008"/>
            <a:ext cx="3026785" cy="12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72" name="Picture 28" descr="https://www.arte-international.com/library/40534-DA3B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549" y="4981857"/>
            <a:ext cx="3014707" cy="144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74" name="Picture 30" descr="https://www.arte-international.com/library/40535-6WF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187" y="5429264"/>
            <a:ext cx="3068813" cy="12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76" name="Picture 32" descr="https://www.arte-international.com/library/40536-BL3Q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1850" y="5701917"/>
            <a:ext cx="3042150" cy="115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888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zineliving.com/wp-content/uploads/2016/05/dzine-blog-marcel-wanders-talks-design-2x1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9058" y="2428868"/>
            <a:ext cx="49292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Основатель 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Marcel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Wanders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Studio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в Амстердаме, арт-директор и создатель компании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Moooi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.</a:t>
            </a:r>
          </a:p>
          <a:p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На визитке Марселя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Вандерса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    скромно написано :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     «Дизайнер новой эры».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5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725172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 Extinct </a:t>
            </a:r>
            <a:r>
              <a:rPr lang="en-US" sz="9600" dirty="0" smtClean="0">
                <a:solidFill>
                  <a:schemeClr val="bg1"/>
                </a:solidFill>
              </a:rPr>
              <a:t>Animals</a:t>
            </a:r>
            <a:endParaRPr lang="de-DE" sz="199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050" name="Picture 2" descr="https://www.arte-international.com/library/Logo-Moooi-Wallcovering-WAIP.png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8640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23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www.gardensonline.com.au/Uploads/Plant/1843/Paulownia-tomentosa-t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20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arte-international.com/library/Menagerie5-4TPX_t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720" y="5715016"/>
            <a:ext cx="318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Menagerie of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Extinct 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130см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arte-international.com/library/MO2072-US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3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www.arte-international.com/library/MO2074-286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3702" y="5253185"/>
            <a:ext cx="2844652" cy="16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s://www.arte-international.com/library/MO2071-ZI5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571876"/>
            <a:ext cx="2816524" cy="168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s://www.arte-international.com/library/MO2073-APL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1928802"/>
            <a:ext cx="2816523" cy="168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50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arte-international.com/library/bearded-leopard-FU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76864" cy="530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08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arte-international.com/library/BeardedLeopard5-PR8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064"/>
            <a:ext cx="9144000" cy="68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9367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Bearded Leopard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0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,90см (4 цвета)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33794" name="Picture 2" descr="https://www.arte-international.com/library/MO2051-IQB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2594653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www.arte-international.com/library/MO2052-9KN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14752"/>
            <a:ext cx="2607386" cy="156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s://www.arte-international.com/library/MO2054-GWB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3116"/>
            <a:ext cx="2607386" cy="156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80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arte-international.com/library/calligraphy-bird-MH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36904" cy="480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1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rte-international.com/library/CalligraphyBird3-B71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3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93674"/>
            <a:ext cx="3927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Calligraphy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Bird, 0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,90см (3 цвета) 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2770" name="Picture 2" descr="https://www.arte-international.com/library/MO2011-M2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6550" y="5146583"/>
            <a:ext cx="2657450" cy="17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s://www.arte-international.com/library/MO2012-NF0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6550" y="3336110"/>
            <a:ext cx="2657450" cy="18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73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rte-international.com/library/aristo-quagga-ZI3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6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arte-international.com/library/AristoQuagga4-R3Z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243945"/>
            <a:ext cx="383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Aristo Quagga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,90см (4 цвета)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34818" name="Picture 2" descr="https://www.arte-international.com/library/MO2032-GJX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340" y="5071207"/>
            <a:ext cx="2916660" cy="17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www.arte-international.com/library/MO2033-9A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340" y="3359312"/>
            <a:ext cx="2916660" cy="17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s://www.arte-international.com/library/MO2034-FF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340" y="1590675"/>
            <a:ext cx="2916660" cy="183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408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rte-international.com/library/umbrella-squid-IQ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4969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94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arte-international.com/library/UmbrellaSquid1-0QX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766"/>
            <a:ext cx="9144000" cy="68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786" y="714356"/>
            <a:ext cx="3999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Umbrella Squid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0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,90см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цвета)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35842" name="Picture 2" descr="https://www.arte-international.com/library/MO2061-LYV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47666"/>
            <a:ext cx="3357554" cy="19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s://www.arte-international.com/library/MO2064-6N8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4976127"/>
            <a:ext cx="3214710" cy="18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s://www.arte-international.com/library/MO2063-UXW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0164" y="4947666"/>
            <a:ext cx="2703836" cy="19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355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472" y="0"/>
            <a:ext cx="3643338" cy="192880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www.arte-international.com/library/Formation2-GWC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74" cy="688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0100" y="357166"/>
            <a:ext cx="3186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Formation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0,91см Шестиугольная мозаика из дерева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 фольге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цветов)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www.arte-international.com/library/38204-5GZ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70579"/>
            <a:ext cx="3312368" cy="19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rte-international.com/library/38202-SY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4875658"/>
            <a:ext cx="3303903" cy="198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rte-international.com/library/38201-MT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924975"/>
            <a:ext cx="3428147" cy="193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arte-international.com/library/38200-QT39_t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454" y="4924975"/>
            <a:ext cx="3117546" cy="193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42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rte-international.com/library/armoured-boar-Q2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430" y="764704"/>
            <a:ext cx="86409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409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arte-international.com/library/ArmouredBoar3-6G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8794" y="428604"/>
            <a:ext cx="318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Armoured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Boar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0,91см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6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rte-international.com/library/blooming-seadragon-VK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48" y="669454"/>
            <a:ext cx="9131052" cy="530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38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arte-international.com/library/BloomingSeadragon4-C7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1604" y="1357298"/>
            <a:ext cx="4627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Blooming </a:t>
            </a:r>
            <a:r>
              <a:rPr lang="en-US" sz="2400" b="1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Seadragon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,90см 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5 цветов) </a:t>
            </a:r>
            <a:endParaRPr lang="ru-RU" sz="2400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6866" name="Picture 2" descr="https://www.arte-international.com/library/MO2021-D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4964" y="5352578"/>
            <a:ext cx="2509036" cy="15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www.arte-international.com/library/MO2022-G86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384530"/>
            <a:ext cx="2461089" cy="147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s://www.arte-international.com/library/MO2023-T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381346"/>
            <a:ext cx="2466397" cy="14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s://www.arte-international.com/library/MO2025-YMO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81346"/>
            <a:ext cx="2461089" cy="147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95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arte-international.com/library/blushing-sloth-FZ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352928" cy="47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18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arte-international.com/library/BlushingSloth1-8Z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74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224" y="500042"/>
            <a:ext cx="378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Blushing Sloth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0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,90см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( 4цвета)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37890" name="Picture 2" descr="https://www.arte-international.com/library/MO2042-E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89037"/>
            <a:ext cx="3000364" cy="14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www.arte-international.com/library/MO2043-MG4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5363930"/>
            <a:ext cx="3286148" cy="14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https://www.arte-international.com/library/MO2044-DQC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5389036"/>
            <a:ext cx="3000364" cy="14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936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rte-international.com/library/dodo-pavone-6XW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484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01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www.arte-international.com/library/DodoPavone1-EM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0100" y="500042"/>
            <a:ext cx="378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Dodo Pavone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124см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(6 цветов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 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40962" name="Picture 2" descr="https://www.arte-international.com/library/MO2093-TF6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63690"/>
            <a:ext cx="2743565" cy="1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www.arte-international.com/library/MO2094-YHD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5163690"/>
            <a:ext cx="2823850" cy="1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s://www.arte-international.com/library/MO2096-IJF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63691"/>
            <a:ext cx="3063876" cy="1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https://www.arte-international.com/library/MO2091-OAC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9374" y="5163691"/>
            <a:ext cx="2943863" cy="16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https://www.arte-international.com/library/MO2092-Z9Q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7724" y="5167189"/>
            <a:ext cx="2876276" cy="169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68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arte-international.com/library/dwarf-rhino-R1N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8122"/>
            <a:ext cx="87849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20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arte-international.com/library/DwarfRhino1-C0A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279"/>
            <a:ext cx="9144000" cy="68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2976" y="642918"/>
            <a:ext cx="3639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Dwarf Rhino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124см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цвета)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39938" name="Picture 2" descr="https://www.arte-international.com/library/MO2081-3KC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9424" y="5356393"/>
            <a:ext cx="2583823" cy="15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www.arte-international.com/library/MO2084-48P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4986" y="3817137"/>
            <a:ext cx="2583823" cy="15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s://www.arte-international.com/library/MO2082-4U9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4986" y="2255805"/>
            <a:ext cx="2583822" cy="15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871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rte-international.com/library/Trapeze2-V6G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145" y="76200"/>
            <a:ext cx="3186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Trapeze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91,44см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Прямоугольники 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трапеции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 из деревянных фрагментов, инкрустированные металлической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фольгой 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6 цветов 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www.arte-international.com/library/38210-QBD6_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9350" y="0"/>
            <a:ext cx="2594650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arte-international.com/library/38212-KF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746" y="1268760"/>
            <a:ext cx="2620596" cy="1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arte-international.com/library/38215-PLJ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4973" y="2545841"/>
            <a:ext cx="2620596" cy="176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arte-international.com/library/38214-6BO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502" y="3815308"/>
            <a:ext cx="2620596" cy="17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www.arte-international.com/library/38211-WXZ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2012" y="5303202"/>
            <a:ext cx="2591330" cy="15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08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arte-international.com/library/flying-coral-fish-P3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13690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0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arte-international.com/library/FlyingCoralFish1-GE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910" y="357166"/>
            <a:ext cx="4374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Flying Coral Fish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124см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цвета)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41986" name="Picture 2" descr="https://www.arte-international.com/library/MO2101-0GY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56" y="4998442"/>
            <a:ext cx="3063878" cy="183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www.arte-international.com/library/MO2102-3OS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360" y="4998442"/>
            <a:ext cx="3183889" cy="19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s://www.arte-international.com/library/MO2103-WGU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3017" y="4967410"/>
            <a:ext cx="3150983" cy="18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56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hookedonwalls.com/library/Exotique_Cumulus_172-V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32708" y="272288"/>
            <a:ext cx="3597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EXOTIQUE</a:t>
            </a:r>
            <a:r>
              <a:rPr lang="ru-RU" sz="24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от HOOKEDONWALLS отправляет вас в экспедицию через величие джунглей.</a:t>
            </a:r>
            <a:endParaRPr lang="en-US" sz="2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2500306"/>
            <a:ext cx="396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Облака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,05м х0,52 см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цвета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010" name="Picture 2" descr="https://www.hookedonwalls.com/library/17260-92W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52712"/>
            <a:ext cx="2051720" cy="14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s://www.hookedonwalls.com/library/17262-SJ2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5452712"/>
            <a:ext cx="1830770" cy="14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s://www.hookedonwalls.com/library/17263-GFH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5452712"/>
            <a:ext cx="2051720" cy="14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228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hookedonwalls.com/library/Exotique_Carmona_172-P2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715016"/>
            <a:ext cx="5324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Бонсай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Кармона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10.05м х 0,53см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(4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цвета)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034" name="Picture 2" descr="https://www.hookedonwalls.com/library/17220-8U2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850" cy="16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s://www.hookedonwalls.com/library/17221-I7J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28934"/>
            <a:ext cx="2381850" cy="16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https://www.hookedonwalls.com/library/17223-HH8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2381850" cy="16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17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hookedonwalls.com/library/Exotique_Sabal_17240-V2Y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304"/>
            <a:ext cx="9144000" cy="68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6314" y="357166"/>
            <a:ext cx="4357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Г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рациозность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покачивающихся пальмовых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листьев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05м х 0,53см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6 цветов)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058" name="Picture 2" descr="https://www.hookedonwalls.com/library/17242-GIJ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65537"/>
            <a:ext cx="3512877" cy="24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s://www.hookedonwalls.com/library/17241-S0P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641" y="3232196"/>
            <a:ext cx="3537235" cy="24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s://www.hookedonwalls.com/library/17243-JKL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640" y="1867922"/>
            <a:ext cx="3537235" cy="24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https://www.hookedonwalls.com/library/17244-H8V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890610"/>
            <a:ext cx="3566157" cy="25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https://www.hookedonwalls.com/library/17245-FDC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6157" cy="24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511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hookedonwalls.com/library/17302-IS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472" y="428604"/>
            <a:ext cx="396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Дизайн со слонами стал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хедлайнером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коллекции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10, 05м х 0,52см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цвета)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082" name="Picture 2" descr="https://www.hookedonwalls.com/library/17300-W8P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561" y="0"/>
            <a:ext cx="3381439" cy="25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www.hookedonwalls.com/library/17301-DA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6255" y="2571744"/>
            <a:ext cx="3407745" cy="26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s://www.hookedonwalls.com/library/17303-IOA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424" y="4663736"/>
            <a:ext cx="3384576" cy="219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7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hookedonwalls.com/library/Exotique_Scala_17281-Z9K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2976" y="1071546"/>
            <a:ext cx="396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Веерные листья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05м х 0,52см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цвета)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106" name="Picture 2" descr="https://www.hookedonwalls.com/library/17280-EPT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278" y="0"/>
            <a:ext cx="3124722" cy="18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s://www.hookedonwalls.com/library/17282-7ZB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688" y="1285860"/>
            <a:ext cx="3132312" cy="21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https://www.hookedonwalls.com/library/17283-JZH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688" y="2857496"/>
            <a:ext cx="3132312" cy="21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1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www.hookedonwalls.com/library/Nomadia_Solid_38541_-4B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596" y="5657671"/>
            <a:ext cx="396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Стилизованная цепочка 10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05м х 0,5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см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цветов)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3608" y="404664"/>
            <a:ext cx="3597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Nomadia</a:t>
            </a:r>
            <a:r>
              <a:rPr lang="ru-RU" sz="2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endParaRPr lang="ru-RU" sz="24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от  HOOKEDONWALLS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отправит вас в путешествие по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эклектичным текстильным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узорам</a:t>
            </a:r>
            <a:r>
              <a:rPr lang="ru-RU" sz="2400" b="1" dirty="0">
                <a:latin typeface="Cambria" pitchFamily="18" charset="0"/>
                <a:ea typeface="Cambria" pitchFamily="18" charset="0"/>
              </a:rPr>
              <a:t>. </a:t>
            </a:r>
            <a:endParaRPr lang="en-US" sz="2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9154" name="Picture 2" descr="https://www.hookedonwalls.com/library/38540-YDM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9780" y="5339454"/>
            <a:ext cx="2204220" cy="15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www.hookedonwalls.com/library/38542-0RG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9780" y="4769786"/>
            <a:ext cx="2204220" cy="15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s://www.hookedonwalls.com/library/38543-3Y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9780" y="4014916"/>
            <a:ext cx="2204220" cy="15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s://www.hookedonwalls.com/library/38544-XLM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503" y="3573016"/>
            <a:ext cx="2204220" cy="150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7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www.hookedonwalls.com/library/Nomadia_Aster_38500-E3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324528" cy="657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596" y="5715016"/>
            <a:ext cx="396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Астра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10, 05м х 0,5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см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цветов)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130" name="Picture 2" descr="https://www.hookedonwalls.com/library/38501-X8T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342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s://www.hookedonwalls.com/library/38502-7O4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0"/>
            <a:ext cx="273342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https://www.hookedonwalls.com/library/38503-RW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0"/>
            <a:ext cx="273342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https://www.hookedonwalls.com/library/38504-AJR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0"/>
            <a:ext cx="2768443" cy="18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54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www.hookedonwalls.com/library/Nomadia_Axim_38522-GNP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70" y="0"/>
            <a:ext cx="9102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5357826"/>
            <a:ext cx="442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Г</a:t>
            </a:r>
            <a:r>
              <a:rPr lang="ru-RU" sz="24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еометрическая </a:t>
            </a:r>
            <a:r>
              <a:rPr lang="ru-RU" sz="24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волна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10, 05м х 0,5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3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см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6 цветов)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0178" name="Picture 2" descr="https://www.hookedonwalls.com/library/38520-J0Z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3593" cy="13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s://www.hookedonwalls.com/library/38521-IWU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1913593" cy="13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https://www.hookedonwalls.com/library/38523-EKG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1913593" cy="13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https://www.hookedonwalls.com/library/38524-5YI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1907293" cy="13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 descr="https://www.hookedonwalls.com/library/38525-D6S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6058"/>
            <a:ext cx="1907293" cy="130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10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rte-international.com/library/Grain6-G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8662" y="428604"/>
            <a:ext cx="3186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Grain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91,44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см.               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Коллаж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из идеальных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квадратов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12 цветов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www.arte-international.com/library/38221-WW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061212" y="-2"/>
            <a:ext cx="2582886" cy="12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rte-international.com/library/38222-5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7004" y="464369"/>
            <a:ext cx="2547094" cy="136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arte-international.com/library/38223-CMF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956" y="906501"/>
            <a:ext cx="258014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arte-international.com/library/38224-EEY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957" y="1603023"/>
            <a:ext cx="258014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arte-international.com/library/38225-C8C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7568" y="2067966"/>
            <a:ext cx="2576530" cy="14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ww.arte-international.com/library/38226-7FW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7568" y="2856918"/>
            <a:ext cx="2576530" cy="13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www.arte-international.com/library/38227-VFF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1212" y="3518745"/>
            <a:ext cx="2582886" cy="137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www.arte-international.com/library/38228-RT0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4143380"/>
            <a:ext cx="2571768" cy="15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www.arte-international.com/library/38229-L6M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904" y="4598069"/>
            <a:ext cx="2541193" cy="12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www.arte-international.com/library/38230-S2O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957" y="5183734"/>
            <a:ext cx="2580141" cy="135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www.arte-international.com/library/38231-FZDU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957" y="5568021"/>
            <a:ext cx="2508703" cy="12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323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www.hookedonwalls.com/library/Nomadia_Hedera_38530-L4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https://www.hookedonwalls.com/library/38531-SKU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0192" y="5433584"/>
            <a:ext cx="2163808" cy="148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https://www.hookedonwalls.com/library/38532-UET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5430" y="5415960"/>
            <a:ext cx="2163808" cy="148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https://www.hookedonwalls.com/library/38533-IG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5542" y="5424546"/>
            <a:ext cx="2151272" cy="147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 descr="https://www.hookedonwalls.com/library/38534-UXH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496" y="5429744"/>
            <a:ext cx="2143682" cy="146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00166" y="357166"/>
            <a:ext cx="485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Ветви п</a:t>
            </a:r>
            <a:r>
              <a:rPr lang="ru-RU" sz="2400" b="1" dirty="0" smtClean="0">
                <a:latin typeface="Cambria" pitchFamily="18" charset="0"/>
                <a:ea typeface="Cambria" pitchFamily="18" charset="0"/>
              </a:rPr>
              <a:t>люща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10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05м х 0,5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3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см 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(5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цветов)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44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144000" cy="7135091"/>
          </a:xfrm>
          <a:prstGeom prst="rect">
            <a:avLst/>
          </a:prstGeom>
          <a:solidFill>
            <a:srgbClr val="201E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/>
          <a:srcRect l="2381" t="19537" r="52500" b="50532"/>
          <a:stretch/>
        </p:blipFill>
        <p:spPr>
          <a:xfrm>
            <a:off x="1" y="-18970"/>
            <a:ext cx="9144000" cy="454723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00ACB394-0179-4B45-B32F-7BBA26820264}"/>
              </a:ext>
            </a:extLst>
          </p:cNvPr>
          <p:cNvSpPr/>
          <p:nvPr/>
        </p:nvSpPr>
        <p:spPr>
          <a:xfrm>
            <a:off x="1443787" y="4032747"/>
            <a:ext cx="6256421" cy="1435768"/>
          </a:xfrm>
          <a:prstGeom prst="rect">
            <a:avLst/>
          </a:prstGeom>
          <a:solidFill>
            <a:srgbClr val="201E1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600" b="1" dirty="0">
                <a:solidFill>
                  <a:schemeClr val="bg1">
                    <a:lumMod val="85000"/>
                  </a:schemeClr>
                </a:solidFill>
                <a:latin typeface="Bembo" panose="02020502050201020203" pitchFamily="18" charset="0"/>
              </a:rPr>
              <a:t> @ArteWalls </a:t>
            </a:r>
          </a:p>
          <a:p>
            <a:pPr algn="ctr"/>
            <a:r>
              <a:rPr lang="de-DE" sz="4800" b="1" dirty="0">
                <a:solidFill>
                  <a:schemeClr val="bg1">
                    <a:lumMod val="50000"/>
                  </a:schemeClr>
                </a:solidFill>
                <a:latin typeface="Bembo" panose="02020502050201020203" pitchFamily="18" charset="0"/>
              </a:rPr>
              <a:t> </a:t>
            </a:r>
          </a:p>
        </p:txBody>
      </p:sp>
      <p:pic>
        <p:nvPicPr>
          <p:cNvPr id="5" name="Afbeelding 7" descr="Social_media_icons_los.png">
            <a:extLst>
              <a:ext uri="{FF2B5EF4-FFF2-40B4-BE49-F238E27FC236}">
                <a16:creationId xmlns:a16="http://schemas.microsoft.com/office/drawing/2014/main" xmlns="" id="{45D87B74-57F5-450B-998A-C2259A360B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06760" y="5155010"/>
            <a:ext cx="2530473" cy="9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9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arte-international.com/library/Elements2-J9Q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401"/>
            <a:ext cx="9144000" cy="68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0694" y="428604"/>
            <a:ext cx="3186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91,44см                  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Сочетание плоских поверхностей и выпуклых полос контрастного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цвета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цветов)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https://www.arte-international.com/library/38240-IML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21740"/>
            <a:ext cx="2952328" cy="17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arte-international.com/library/38241-IFR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140159"/>
            <a:ext cx="2952328" cy="17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arte-international.com/library/38243-SPS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548" y="5086604"/>
            <a:ext cx="3060676" cy="17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arte-international.com/library/38244-DNI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926" y="5192064"/>
            <a:ext cx="2903852" cy="17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5531"/>
            <a:ext cx="9144000" cy="68424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500" dirty="0" smtClean="0">
                <a:solidFill>
                  <a:schemeClr val="bg1"/>
                </a:solidFill>
                <a:latin typeface="Bembo" panose="02020502050201020203" pitchFamily="18" charset="0"/>
              </a:rPr>
              <a:t>Vanguard</a:t>
            </a:r>
            <a:endParaRPr lang="de-DE" sz="165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680" y="301298"/>
            <a:ext cx="318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Exquisite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8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15693</TotalTime>
  <Words>584</Words>
  <Application>Microsoft Office PowerPoint</Application>
  <PresentationFormat>Экран (4:3)</PresentationFormat>
  <Paragraphs>124</Paragraphs>
  <Slides>71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343</cp:revision>
  <dcterms:modified xsi:type="dcterms:W3CDTF">2019-06-06T13:30:29Z</dcterms:modified>
</cp:coreProperties>
</file>