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2" r:id="rId3"/>
    <p:sldId id="263" r:id="rId4"/>
    <p:sldId id="265" r:id="rId5"/>
    <p:sldId id="266" r:id="rId6"/>
    <p:sldId id="270" r:id="rId7"/>
    <p:sldId id="256" r:id="rId8"/>
    <p:sldId id="258" r:id="rId9"/>
    <p:sldId id="267" r:id="rId10"/>
    <p:sldId id="260" r:id="rId11"/>
    <p:sldId id="25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7E6A2B-BECB-4EE1-9B88-EDE37742E3EA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F15F4-2924-4CFC-9F3D-2D9F4E8BA3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81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Aida </a:t>
            </a:r>
            <a:r>
              <a:rPr lang="ru-RU" dirty="0" smtClean="0"/>
              <a:t>виниловые бордюры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00EA-41A2-4936-A15C-79D8E00F7D0F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</a:t>
            </a:r>
            <a:r>
              <a:rPr lang="ru-RU" baseline="0" dirty="0" smtClean="0"/>
              <a:t> рамках перечисленных брендов фабрика выпускает рулонные обои 2х форматов: шириной 53 см и 1,06 м; также – метражные текстильные и флизелиновые обои различной ширины; и флизелиновые панно, состоящие из одной или нескольких панелей.</a:t>
            </a:r>
          </a:p>
          <a:p>
            <a:r>
              <a:rPr lang="ru-RU" baseline="0" dirty="0" smtClean="0"/>
              <a:t>Обои из коллекций, в которых есть панно, являются хорошими компаньонами к этим панно по цвету и дизайну.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D5284-0CD7-4AEE-99DE-7FB2AF11EFA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4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.jpeg"/><Relationship Id="rId4" Type="http://schemas.openxmlformats.org/officeDocument/2006/relationships/image" Target="../media/image10.jpe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Afbeelding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" y="0"/>
            <a:ext cx="9134907" cy="674136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2088232" cy="504056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Обозначения</a:t>
            </a:r>
            <a:endParaRPr lang="ru-RU" sz="25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4" y="1196752"/>
          <a:ext cx="6912769" cy="4896544"/>
        </p:xfrm>
        <a:graphic>
          <a:graphicData uri="http://schemas.openxmlformats.org/drawingml/2006/table">
            <a:tbl>
              <a:tblPr/>
              <a:tblGrid>
                <a:gridCol w="1957215"/>
                <a:gridCol w="4955554"/>
              </a:tblGrid>
              <a:tr h="68882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к мытью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58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к мытью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(влажная уборка)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3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Высокая устойчивость к мытью</a:t>
                      </a:r>
                    </a:p>
                  </a:txBody>
                  <a:tcPr marL="13551" marR="13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Устойчивость окраски к свету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14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Хорошая</a:t>
                      </a:r>
                    </a:p>
                  </a:txBody>
                  <a:tcPr marL="13551" marR="13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9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Наклеивание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13551" marR="13551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Клей наносится на оклеиваемую основу</a:t>
                      </a:r>
                    </a:p>
                  </a:txBody>
                  <a:tcPr marL="13551" marR="1355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132856"/>
            <a:ext cx="590550" cy="56197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924944"/>
            <a:ext cx="619125" cy="533400"/>
          </a:xfrm>
          <a:prstGeom prst="rect">
            <a:avLst/>
          </a:prstGeom>
          <a:noFill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5229200"/>
            <a:ext cx="648072" cy="673224"/>
          </a:xfrm>
          <a:prstGeom prst="rect">
            <a:avLst/>
          </a:prstGeom>
          <a:noFill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149080"/>
            <a:ext cx="447675" cy="400050"/>
          </a:xfrm>
          <a:prstGeom prst="rect">
            <a:avLst/>
          </a:prstGeom>
          <a:noFill/>
        </p:spPr>
      </p:pic>
      <p:pic>
        <p:nvPicPr>
          <p:cNvPr id="9" name="Afbeelding 3"/>
          <p:cNvPicPr>
            <a:picLocks noChangeAspect="1"/>
          </p:cNvPicPr>
          <p:nvPr/>
        </p:nvPicPr>
        <p:blipFill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Содержимое 43"/>
          <p:cNvGraphicFramePr>
            <a:graphicFrameLocks noGrp="1"/>
          </p:cNvGraphicFramePr>
          <p:nvPr>
            <p:ph idx="1"/>
          </p:nvPr>
        </p:nvGraphicFramePr>
        <p:xfrm>
          <a:off x="1043608" y="1268760"/>
          <a:ext cx="6707088" cy="3831136"/>
        </p:xfrm>
        <a:graphic>
          <a:graphicData uri="http://schemas.openxmlformats.org/drawingml/2006/table">
            <a:tbl>
              <a:tblPr/>
              <a:tblGrid>
                <a:gridCol w="1652709"/>
                <a:gridCol w="5054379"/>
              </a:tblGrid>
              <a:tr h="62221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Стыковка рисунка</a:t>
                      </a: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45" marR="26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47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45" marR="26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Свободная стыковка</a:t>
                      </a:r>
                    </a:p>
                  </a:txBody>
                  <a:tcPr marL="26445" marR="264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45" marR="26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Прямая стыковка</a:t>
                      </a:r>
                    </a:p>
                  </a:txBody>
                  <a:tcPr marL="26445" marR="264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22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45" marR="26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Смещённая стыковка</a:t>
                      </a:r>
                    </a:p>
                  </a:txBody>
                  <a:tcPr marL="26445" marR="264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7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6445" marR="2644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Встречная стыковка</a:t>
                      </a:r>
                    </a:p>
                  </a:txBody>
                  <a:tcPr marL="26445" marR="2644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58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1590527" y="2162001"/>
            <a:ext cx="409575" cy="495301"/>
          </a:xfrm>
          <a:prstGeom prst="rect">
            <a:avLst/>
          </a:prstGeom>
          <a:noFill/>
        </p:spPr>
      </p:pic>
      <p:pic>
        <p:nvPicPr>
          <p:cNvPr id="5157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924944"/>
            <a:ext cx="514350" cy="447675"/>
          </a:xfrm>
          <a:prstGeom prst="rect">
            <a:avLst/>
          </a:prstGeom>
          <a:noFill/>
        </p:spPr>
      </p:pic>
      <p:pic>
        <p:nvPicPr>
          <p:cNvPr id="5156" name="Picture 3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717032"/>
            <a:ext cx="488950" cy="422275"/>
          </a:xfrm>
          <a:prstGeom prst="rect">
            <a:avLst/>
          </a:prstGeom>
          <a:noFill/>
        </p:spPr>
      </p:pic>
      <p:pic>
        <p:nvPicPr>
          <p:cNvPr id="5155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37112"/>
            <a:ext cx="542925" cy="476250"/>
          </a:xfrm>
          <a:prstGeom prst="rect">
            <a:avLst/>
          </a:prstGeom>
          <a:noFill/>
        </p:spPr>
      </p:pic>
      <p:pic>
        <p:nvPicPr>
          <p:cNvPr id="8" name="Afbeelding 3"/>
          <p:cNvPicPr>
            <a:picLocks noChangeAspect="1"/>
          </p:cNvPicPr>
          <p:nvPr/>
        </p:nvPicPr>
        <p:blipFill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340768"/>
            <a:ext cx="2664296" cy="7686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8674" name="Picture 2" descr="\\files\Share\Общая\!!!Фотографии коллекций\Обои\Khroma\Oxygen\Oxygen-OXYSPHERE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16632"/>
            <a:ext cx="5400600" cy="6559372"/>
          </a:xfrm>
          <a:prstGeom prst="rect">
            <a:avLst/>
          </a:prstGeom>
          <a:noFill/>
        </p:spPr>
      </p:pic>
      <p:pic>
        <p:nvPicPr>
          <p:cNvPr id="6" name="Afbeelding 3"/>
          <p:cNvPicPr>
            <a:picLocks noChangeAspect="1"/>
          </p:cNvPicPr>
          <p:nvPr/>
        </p:nvPicPr>
        <p:blipFill rotWithShape="1">
          <a:blip r:embed="rId3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026568" cy="490066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Материалы</a:t>
            </a:r>
            <a:endParaRPr lang="ru-RU" sz="2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1728192" cy="5760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err="1" smtClean="0"/>
              <a:t>Флизелин</a:t>
            </a:r>
            <a:endParaRPr lang="ru-RU" sz="2000" dirty="0"/>
          </a:p>
        </p:txBody>
      </p:sp>
      <p:pic>
        <p:nvPicPr>
          <p:cNvPr id="2051" name="Picture 3" descr="\\files\Share\Общая\!!!Фотографии коллекций\Обои\Khroma\Colour linen\ColourLinen-CLR401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267744" y="3284984"/>
            <a:ext cx="3816424" cy="2664296"/>
          </a:xfrm>
          <a:prstGeom prst="rect">
            <a:avLst/>
          </a:prstGeom>
          <a:noFill/>
        </p:spPr>
      </p:pic>
      <p:pic>
        <p:nvPicPr>
          <p:cNvPr id="2052" name="Picture 4" descr="\\files\Share\Общая\!!!Фотографии коллекций\Обои\Khroma\Aqua\Aqua-AQU3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60040" y="3789040"/>
            <a:ext cx="3429000" cy="2708920"/>
          </a:xfrm>
          <a:prstGeom prst="rect">
            <a:avLst/>
          </a:prstGeom>
          <a:noFill/>
        </p:spPr>
      </p:pic>
      <p:pic>
        <p:nvPicPr>
          <p:cNvPr id="2053" name="Picture 5" descr="\\files\Share\Общая\!!!Фотографии коллекций\Обои\Khroma\Bruggia\Bruggia-BRU70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085691" y="1278396"/>
            <a:ext cx="6336703" cy="3779912"/>
          </a:xfrm>
          <a:prstGeom prst="rect">
            <a:avLst/>
          </a:prstGeom>
          <a:noFill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970448" cy="1008112"/>
          </a:xfrm>
          <a:prstGeom prst="rect">
            <a:avLst/>
          </a:prstGeom>
          <a:noFill/>
        </p:spPr>
      </p:pic>
      <p:pic>
        <p:nvPicPr>
          <p:cNvPr id="10" name="Afbeelding 3"/>
          <p:cNvPicPr>
            <a:picLocks noChangeAspect="1"/>
          </p:cNvPicPr>
          <p:nvPr/>
        </p:nvPicPr>
        <p:blipFill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114918" y="6309320"/>
            <a:ext cx="2029082" cy="5486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1594520" cy="576064"/>
          </a:xfrm>
        </p:spPr>
        <p:txBody>
          <a:bodyPr>
            <a:normAutofit/>
          </a:bodyPr>
          <a:lstStyle/>
          <a:p>
            <a:r>
              <a:rPr lang="ru-RU" sz="2500" b="1" dirty="0" err="1" smtClean="0"/>
              <a:t>Флок</a:t>
            </a:r>
            <a:endParaRPr lang="ru-RU" sz="25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764704"/>
            <a:ext cx="1234480" cy="11521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Toccata</a:t>
            </a:r>
            <a:r>
              <a:rPr lang="ru-RU" sz="2000" smtClean="0"/>
              <a:t> </a:t>
            </a:r>
            <a:endParaRPr lang="en-US" sz="2000" dirty="0" smtClean="0"/>
          </a:p>
          <a:p>
            <a:pPr>
              <a:buNone/>
            </a:pPr>
            <a:r>
              <a:rPr lang="en-US" sz="2000" dirty="0" err="1" smtClean="0"/>
              <a:t>Bruggia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Roots</a:t>
            </a:r>
            <a:endParaRPr lang="ru-RU" sz="2000" dirty="0" smtClean="0"/>
          </a:p>
        </p:txBody>
      </p:sp>
      <p:pic>
        <p:nvPicPr>
          <p:cNvPr id="3074" name="Picture 2" descr="\\files\Share\Общая\!!!Фотографии коллекций\Обои\Khroma\Toccata\Toccata-TOC20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156428" y="2548330"/>
            <a:ext cx="2952534" cy="4425642"/>
          </a:xfrm>
          <a:prstGeom prst="rect">
            <a:avLst/>
          </a:prstGeom>
          <a:noFill/>
        </p:spPr>
      </p:pic>
      <p:pic>
        <p:nvPicPr>
          <p:cNvPr id="3075" name="Picture 3" descr="\\files\Share\Общая\!!!Фотографии коллекций\Обои\Khroma\Bruggia\Bruggia-BRU30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34946"/>
            <a:ext cx="2736304" cy="3616040"/>
          </a:xfrm>
          <a:prstGeom prst="rect">
            <a:avLst/>
          </a:prstGeom>
          <a:noFill/>
        </p:spPr>
      </p:pic>
      <p:pic>
        <p:nvPicPr>
          <p:cNvPr id="3076" name="Picture 4" descr="\\files\Share\Общая\!!!Фотографии коллекций\Обои\Khroma\Roots\Roots-RTS304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0744" y="116632"/>
            <a:ext cx="4575223" cy="3096344"/>
          </a:xfrm>
          <a:prstGeom prst="rect">
            <a:avLst/>
          </a:prstGeom>
          <a:noFill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916832"/>
            <a:ext cx="1008112" cy="1119245"/>
          </a:xfrm>
          <a:prstGeom prst="rect">
            <a:avLst/>
          </a:prstGeom>
          <a:noFill/>
        </p:spPr>
      </p:pic>
      <p:pic>
        <p:nvPicPr>
          <p:cNvPr id="9" name="Afbeelding 3"/>
          <p:cNvPicPr>
            <a:picLocks noChangeAspect="1"/>
          </p:cNvPicPr>
          <p:nvPr/>
        </p:nvPicPr>
        <p:blipFill rotWithShape="1">
          <a:blip r:embed="rId6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232248" cy="576064"/>
          </a:xfrm>
        </p:spPr>
        <p:txBody>
          <a:bodyPr>
            <a:noAutofit/>
          </a:bodyPr>
          <a:lstStyle/>
          <a:p>
            <a:r>
              <a:rPr lang="ru-RU" sz="2500" b="1" dirty="0" smtClean="0"/>
              <a:t>Винил</a:t>
            </a:r>
            <a:endParaRPr lang="ru-RU" sz="2500" dirty="0"/>
          </a:p>
        </p:txBody>
      </p:sp>
      <p:pic>
        <p:nvPicPr>
          <p:cNvPr id="18435" name="Picture 3" descr="\\files\Share\Общая\!!!Фотографии коллекций\Обои\Khroma\Aida\Aida-DGAID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77272"/>
            <a:ext cx="1584176" cy="592482"/>
          </a:xfrm>
          <a:prstGeom prst="rect">
            <a:avLst/>
          </a:prstGeom>
          <a:noFill/>
        </p:spPr>
      </p:pic>
      <p:pic>
        <p:nvPicPr>
          <p:cNvPr id="18436" name="Picture 4" descr="\\files\Share\Общая\!!!Фотографии коллекций\Обои\Khroma\Aida\Aida-DGAID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933056"/>
            <a:ext cx="1584176" cy="587585"/>
          </a:xfrm>
          <a:prstGeom prst="rect">
            <a:avLst/>
          </a:prstGeom>
          <a:noFill/>
        </p:spPr>
      </p:pic>
      <p:pic>
        <p:nvPicPr>
          <p:cNvPr id="18437" name="Picture 5" descr="\\files\Share\Общая\!!!Фотографии коллекций\Обои\Khroma\Aida\Aida-DGAID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941168"/>
            <a:ext cx="1584176" cy="558206"/>
          </a:xfrm>
          <a:prstGeom prst="rect">
            <a:avLst/>
          </a:prstGeom>
          <a:noFill/>
        </p:spPr>
      </p:pic>
      <p:pic>
        <p:nvPicPr>
          <p:cNvPr id="4099" name="Picture 3" descr="\\files\Share\Общая\!!!Фотографии коллекций\Обои\Khroma\Wild\Wild-DGWIL1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620688"/>
            <a:ext cx="2160240" cy="5544616"/>
          </a:xfrm>
          <a:prstGeom prst="rect">
            <a:avLst/>
          </a:prstGeom>
          <a:noFill/>
        </p:spPr>
      </p:pic>
      <p:pic>
        <p:nvPicPr>
          <p:cNvPr id="4100" name="Picture 4" descr="\\files\Share\Общая\!!!Фотографии коллекций\Обои\Khroma Zoom\Alphabet\Alphabet-DGALP901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620688"/>
            <a:ext cx="2160240" cy="5544615"/>
          </a:xfrm>
          <a:prstGeom prst="rect">
            <a:avLst/>
          </a:prstGeom>
          <a:noFill/>
        </p:spPr>
      </p:pic>
      <p:pic>
        <p:nvPicPr>
          <p:cNvPr id="4101" name="Picture 5" descr="\\files\Share\Общая\!!!Фотографии коллекций\Обои\Khroma\Helium\Helium-DGIUM10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67744" y="620688"/>
            <a:ext cx="2310330" cy="5544616"/>
          </a:xfrm>
          <a:prstGeom prst="rect">
            <a:avLst/>
          </a:prstGeom>
          <a:noFill/>
        </p:spPr>
      </p:pic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2016224" cy="28803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/>
              <a:t>Панно</a:t>
            </a:r>
          </a:p>
          <a:p>
            <a:pPr>
              <a:buNone/>
            </a:pPr>
            <a:r>
              <a:rPr lang="en-US" sz="1600" dirty="0" smtClean="0"/>
              <a:t>Alphabet</a:t>
            </a:r>
          </a:p>
          <a:p>
            <a:pPr>
              <a:buNone/>
            </a:pPr>
            <a:r>
              <a:rPr lang="en-US" sz="1600" dirty="0" smtClean="0"/>
              <a:t>Wild</a:t>
            </a:r>
          </a:p>
          <a:p>
            <a:pPr>
              <a:buNone/>
            </a:pPr>
            <a:r>
              <a:rPr lang="en-US" sz="1600" dirty="0" smtClean="0"/>
              <a:t>Helium</a:t>
            </a:r>
            <a:endParaRPr lang="ru-RU" sz="1600" dirty="0" smtClean="0"/>
          </a:p>
          <a:p>
            <a:pPr>
              <a:buNone/>
            </a:pPr>
            <a:r>
              <a:rPr lang="en-US" sz="1600" dirty="0" smtClean="0"/>
              <a:t>Tribute</a:t>
            </a:r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400" b="1" dirty="0" smtClean="0"/>
              <a:t>Бордюры</a:t>
            </a:r>
          </a:p>
          <a:p>
            <a:pPr>
              <a:buNone/>
            </a:pPr>
            <a:r>
              <a:rPr lang="en-US" sz="1600" dirty="0" smtClean="0"/>
              <a:t>Aida</a:t>
            </a:r>
            <a:endParaRPr lang="ru-RU" sz="1600" dirty="0" smtClean="0"/>
          </a:p>
          <a:p>
            <a:pPr>
              <a:buNone/>
            </a:pPr>
            <a:endParaRPr lang="ru-RU" sz="1400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2204864"/>
            <a:ext cx="648072" cy="673224"/>
          </a:xfrm>
          <a:prstGeom prst="rect">
            <a:avLst/>
          </a:prstGeom>
          <a:noFill/>
        </p:spPr>
      </p:pic>
      <p:pic>
        <p:nvPicPr>
          <p:cNvPr id="12" name="Afbeelding 3"/>
          <p:cNvPicPr>
            <a:picLocks noChangeAspect="1"/>
          </p:cNvPicPr>
          <p:nvPr/>
        </p:nvPicPr>
        <p:blipFill rotWithShape="1">
          <a:blip r:embed="rId10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260648"/>
            <a:ext cx="19442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Текстиль</a:t>
            </a:r>
            <a:endParaRPr lang="ru-RU" sz="2500" b="1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pic>
        <p:nvPicPr>
          <p:cNvPr id="8196" name="Picture 4" descr="C:\Users\region1.region6\Desktop\ОБУЧАЮЩИЕ ПРЕЗЕНТАЦИИ\KHROMA\АРТИКУЛЫ Khroma\Rebecca-REB203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19046" y="3753561"/>
            <a:ext cx="2199315" cy="3278383"/>
          </a:xfrm>
          <a:prstGeom prst="rect">
            <a:avLst/>
          </a:prstGeom>
          <a:noFill/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179512" y="548680"/>
            <a:ext cx="1728192" cy="23762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Alina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Camelia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Victoria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err="1" smtClean="0"/>
              <a:t>Violina</a:t>
            </a:r>
            <a:endParaRPr lang="en-US" sz="7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Ferya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C:\Users\region1.region6\Desktop\heimetextil 2019\Khroma\20190110_173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9921" y="116632"/>
            <a:ext cx="4038771" cy="6120680"/>
          </a:xfrm>
          <a:prstGeom prst="rect">
            <a:avLst/>
          </a:prstGeom>
          <a:noFill/>
        </p:spPr>
      </p:pic>
      <p:pic>
        <p:nvPicPr>
          <p:cNvPr id="11" name="Afbeelding 3"/>
          <p:cNvPicPr>
            <a:picLocks noChangeAspect="1"/>
          </p:cNvPicPr>
          <p:nvPr/>
        </p:nvPicPr>
        <p:blipFill rotWithShape="1">
          <a:blip r:embed="rId5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  <p:pic>
        <p:nvPicPr>
          <p:cNvPr id="1027" name="Picture 3" descr="C:\Users\region1.region6\Desktop\Khroma для новых презентаций\20190801_1457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1844824"/>
            <a:ext cx="3447260" cy="2364009"/>
          </a:xfrm>
          <a:prstGeom prst="rect">
            <a:avLst/>
          </a:prstGeom>
          <a:noFill/>
        </p:spPr>
      </p:pic>
      <p:pic>
        <p:nvPicPr>
          <p:cNvPr id="1028" name="Picture 4" descr="C:\Users\region1.region6\Desktop\Khroma для новых презентаций\20190801_145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293096"/>
            <a:ext cx="2952328" cy="2214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3"/>
          <p:cNvPicPr>
            <a:picLocks noChangeAspect="1"/>
          </p:cNvPicPr>
          <p:nvPr/>
        </p:nvPicPr>
        <p:blipFill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16632"/>
            <a:ext cx="4032448" cy="576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Нагретые чернила</a:t>
            </a: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region1.region6\Desktop\Khroma для новых презентаций\20190807_11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365104"/>
            <a:ext cx="3312368" cy="2304256"/>
          </a:xfrm>
          <a:prstGeom prst="rect">
            <a:avLst/>
          </a:prstGeom>
          <a:noFill/>
        </p:spPr>
      </p:pic>
      <p:pic>
        <p:nvPicPr>
          <p:cNvPr id="2052" name="Picture 4" descr="C:\Users\region1.region6\Desktop\Khroma для новых презентаций\20190801_1504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88840"/>
            <a:ext cx="3048338" cy="2286253"/>
          </a:xfrm>
          <a:prstGeom prst="rect">
            <a:avLst/>
          </a:prstGeom>
          <a:noFill/>
        </p:spPr>
      </p:pic>
      <p:pic>
        <p:nvPicPr>
          <p:cNvPr id="2053" name="Picture 5" descr="C:\Users\region1.region6\Desktop\heimetextil 2019\Khroma\20190108_1441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04664"/>
            <a:ext cx="3816424" cy="5976664"/>
          </a:xfrm>
          <a:prstGeom prst="rect">
            <a:avLst/>
          </a:prstGeom>
          <a:noFill/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79512" y="1052736"/>
            <a:ext cx="1728192" cy="237626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noProof="0" dirty="0" smtClean="0"/>
              <a:t>Glasshouse</a:t>
            </a:r>
            <a:endParaRPr kumimoji="0" lang="en-US" sz="7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Ferya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smtClean="0"/>
              <a:t>Tribute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Prisma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7200" dirty="0" smtClean="0"/>
              <a:t>Kent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Khromatic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835696" cy="648072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Слюда</a:t>
            </a:r>
            <a:endParaRPr lang="ru-RU" sz="25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1800200" cy="324036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 smtClean="0">
                <a:solidFill>
                  <a:schemeClr val="tx1"/>
                </a:solidFill>
              </a:rPr>
              <a:t>Guy </a:t>
            </a:r>
            <a:r>
              <a:rPr lang="en-US" sz="8000" b="1" dirty="0" err="1" smtClean="0">
                <a:solidFill>
                  <a:schemeClr val="tx1"/>
                </a:solidFill>
              </a:rPr>
              <a:t>Masurell</a:t>
            </a:r>
            <a:endParaRPr lang="ru-RU" sz="8000" b="1" dirty="0" smtClean="0">
              <a:solidFill>
                <a:schemeClr val="tx1"/>
              </a:solidFill>
            </a:endParaRPr>
          </a:p>
          <a:p>
            <a:pPr algn="l"/>
            <a:endParaRPr lang="ru-RU" sz="8000" dirty="0" smtClean="0">
              <a:solidFill>
                <a:schemeClr val="tx1"/>
              </a:solidFill>
            </a:endParaRPr>
          </a:p>
          <a:p>
            <a:pPr algn="l"/>
            <a:r>
              <a:rPr lang="en-US" sz="8000" b="1" dirty="0" err="1" smtClean="0">
                <a:solidFill>
                  <a:schemeClr val="tx1"/>
                </a:solidFill>
              </a:rPr>
              <a:t>Alina</a:t>
            </a:r>
            <a:endParaRPr lang="en-US" sz="8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8000" dirty="0" smtClean="0">
                <a:solidFill>
                  <a:schemeClr val="tx1"/>
                </a:solidFill>
              </a:rPr>
              <a:t>Слюда  на нетканом полотне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l"/>
            <a:endParaRPr lang="en-US" sz="8000" dirty="0" smtClean="0">
              <a:solidFill>
                <a:schemeClr val="tx1"/>
              </a:solidFill>
            </a:endParaRPr>
          </a:p>
          <a:p>
            <a:pPr algn="l"/>
            <a:r>
              <a:rPr lang="ru-RU" sz="8000" dirty="0" err="1" smtClean="0">
                <a:solidFill>
                  <a:schemeClr val="tx1"/>
                </a:solidFill>
              </a:rPr>
              <a:t>Флизелин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l"/>
            <a:endParaRPr lang="ru-RU" sz="8000" dirty="0" smtClean="0">
              <a:solidFill>
                <a:schemeClr val="tx1"/>
              </a:solidFill>
            </a:endParaRPr>
          </a:p>
          <a:p>
            <a:pPr algn="l"/>
            <a:r>
              <a:rPr lang="ru-RU" sz="8000" dirty="0" err="1" smtClean="0">
                <a:solidFill>
                  <a:schemeClr val="tx1"/>
                </a:solidFill>
              </a:rPr>
              <a:t>Флок</a:t>
            </a:r>
            <a:r>
              <a:rPr lang="ru-RU" sz="8000" dirty="0" smtClean="0">
                <a:solidFill>
                  <a:schemeClr val="tx1"/>
                </a:solidFill>
              </a:rPr>
              <a:t> на </a:t>
            </a:r>
            <a:r>
              <a:rPr lang="ru-RU" sz="8000" dirty="0" err="1" smtClean="0">
                <a:solidFill>
                  <a:schemeClr val="tx1"/>
                </a:solidFill>
              </a:rPr>
              <a:t>флизелине</a:t>
            </a:r>
            <a:endParaRPr lang="en-US" sz="8000" dirty="0" smtClean="0">
              <a:solidFill>
                <a:schemeClr val="tx1"/>
              </a:solidFill>
            </a:endParaRPr>
          </a:p>
          <a:p>
            <a:pPr algn="l"/>
            <a:endParaRPr lang="en-US" sz="3600" dirty="0" smtClean="0">
              <a:solidFill>
                <a:schemeClr val="tx1"/>
              </a:solidFill>
            </a:endParaRP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pPr algn="l"/>
            <a:endParaRPr lang="en-US" sz="1900" dirty="0" smtClean="0">
              <a:solidFill>
                <a:schemeClr val="tx1"/>
              </a:solidFill>
            </a:endParaRPr>
          </a:p>
          <a:p>
            <a:pPr algn="l"/>
            <a:endParaRPr lang="en-US" sz="1900" dirty="0" smtClean="0">
              <a:solidFill>
                <a:schemeClr val="tx1"/>
              </a:solidFill>
            </a:endParaRPr>
          </a:p>
          <a:p>
            <a:pPr algn="l"/>
            <a:endParaRPr lang="ru-RU" sz="19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\\files\Share\Общая\!!!Фотографии коллекций\Обои\Guy Masureel\Alina\Alina-ALI10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1321" y="188640"/>
            <a:ext cx="3749559" cy="5832648"/>
          </a:xfrm>
          <a:prstGeom prst="rect">
            <a:avLst/>
          </a:prstGeom>
          <a:noFill/>
        </p:spPr>
      </p:pic>
      <p:pic>
        <p:nvPicPr>
          <p:cNvPr id="1028" name="Picture 4" descr="\\files\Share\Общая\!!!Фотографии коллекций\Обои\Guy Masureel\Alina\Alina-ALI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268760"/>
            <a:ext cx="792088" cy="1108923"/>
          </a:xfrm>
          <a:prstGeom prst="rect">
            <a:avLst/>
          </a:prstGeom>
          <a:noFill/>
        </p:spPr>
      </p:pic>
      <p:pic>
        <p:nvPicPr>
          <p:cNvPr id="1029" name="Picture 5" descr="\\files\Share\Общая\!!!Фотографии коллекций\Обои\Guy Masureel\Alina\Alina-ALI4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36912"/>
            <a:ext cx="1224136" cy="1324945"/>
          </a:xfrm>
          <a:prstGeom prst="rect">
            <a:avLst/>
          </a:prstGeom>
          <a:noFill/>
        </p:spPr>
      </p:pic>
      <p:pic>
        <p:nvPicPr>
          <p:cNvPr id="1030" name="Picture 6" descr="\\files\Share\Общая\!!!Фотографии коллекций\Обои\Guy Masureel\Alina\Alina-ALI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1916832"/>
            <a:ext cx="1527845" cy="2138983"/>
          </a:xfrm>
          <a:prstGeom prst="rect">
            <a:avLst/>
          </a:prstGeom>
          <a:noFill/>
        </p:spPr>
      </p:pic>
      <p:pic>
        <p:nvPicPr>
          <p:cNvPr id="1031" name="Picture 7" descr="\\files\Share\Общая\!!!Фотографии коллекций\Обои\Guy Masureel\Alina\Alina-ALI703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149080"/>
            <a:ext cx="3888432" cy="2403500"/>
          </a:xfrm>
          <a:prstGeom prst="rect">
            <a:avLst/>
          </a:prstGeom>
          <a:noFill/>
        </p:spPr>
      </p:pic>
      <p:pic>
        <p:nvPicPr>
          <p:cNvPr id="10" name="Afbeelding 3"/>
          <p:cNvPicPr>
            <a:picLocks noChangeAspect="1"/>
          </p:cNvPicPr>
          <p:nvPr/>
        </p:nvPicPr>
        <p:blipFill rotWithShape="1">
          <a:blip r:embed="rId7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1584176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Полосы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2314600" cy="2116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\\files\Share\Общая\!!!Фотографии коллекций\Обои\Khroma\Lina\Akina-AKI605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052736"/>
            <a:ext cx="2808312" cy="4752528"/>
          </a:xfrm>
          <a:prstGeom prst="rect">
            <a:avLst/>
          </a:prstGeom>
          <a:noFill/>
        </p:spPr>
      </p:pic>
      <p:pic>
        <p:nvPicPr>
          <p:cNvPr id="14339" name="Picture 3" descr="\\files\Share\Общая\!!!Фотографии коллекций\Обои\Khroma\Lina\Toccata-TOC30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3078406" cy="4752528"/>
          </a:xfrm>
          <a:prstGeom prst="rect">
            <a:avLst/>
          </a:prstGeom>
          <a:noFill/>
        </p:spPr>
      </p:pic>
      <p:pic>
        <p:nvPicPr>
          <p:cNvPr id="14340" name="Picture 4" descr="\\files\Share\Общая\!!!Фотографии коллекций\Обои\Khroma\Mankai\Mankai-MAN903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1052736"/>
            <a:ext cx="2598763" cy="4752528"/>
          </a:xfrm>
          <a:prstGeom prst="rect">
            <a:avLst/>
          </a:prstGeom>
          <a:noFill/>
        </p:spPr>
      </p:pic>
      <p:pic>
        <p:nvPicPr>
          <p:cNvPr id="8" name="Afbeelding 3"/>
          <p:cNvPicPr>
            <a:picLocks noChangeAspect="1"/>
          </p:cNvPicPr>
          <p:nvPr/>
        </p:nvPicPr>
        <p:blipFill rotWithShape="1">
          <a:blip r:embed="rId5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2016224" cy="576064"/>
          </a:xfrm>
        </p:spPr>
        <p:txBody>
          <a:bodyPr>
            <a:normAutofit/>
          </a:bodyPr>
          <a:lstStyle/>
          <a:p>
            <a:r>
              <a:rPr lang="ru-RU" sz="2500" b="1" dirty="0" smtClean="0"/>
              <a:t>Панно</a:t>
            </a:r>
            <a:endParaRPr lang="ru-RU" sz="2500" b="1" dirty="0"/>
          </a:p>
        </p:txBody>
      </p:sp>
      <p:pic>
        <p:nvPicPr>
          <p:cNvPr id="27650" name="Picture 2" descr="\\files\Share\Общая\!!!Фотографии коллекций\Обои\Khroma\Helium\Helium-DGIUM1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320818" cy="5112568"/>
          </a:xfrm>
          <a:prstGeom prst="rect">
            <a:avLst/>
          </a:prstGeom>
          <a:noFill/>
        </p:spPr>
      </p:pic>
      <p:pic>
        <p:nvPicPr>
          <p:cNvPr id="27651" name="Picture 3" descr="\\files\Share\Общая\!!!Фотографии коллекций\Обои\Khroma\Helium\Helium-DGIUM1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124744"/>
            <a:ext cx="2365360" cy="5184576"/>
          </a:xfrm>
          <a:prstGeom prst="rect">
            <a:avLst/>
          </a:prstGeom>
          <a:noFill/>
        </p:spPr>
      </p:pic>
      <p:pic>
        <p:nvPicPr>
          <p:cNvPr id="27652" name="Picture 4" descr="\\files\Share\Общая\!!!Фотографии коллекций\Обои\Khroma\Helium\Helium-DGIUM1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124744"/>
            <a:ext cx="2070538" cy="5112568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6206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smtClean="0">
                <a:latin typeface="+mj-lt"/>
                <a:ea typeface="+mj-ea"/>
                <a:cs typeface="+mj-cs"/>
              </a:rPr>
              <a:t>DGIUM10</a:t>
            </a:r>
            <a:r>
              <a:rPr lang="en-US" sz="25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</a:t>
            </a:r>
            <a:endParaRPr kumimoji="0" lang="ru-RU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3203848" y="620688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500" b="1" dirty="0" smtClean="0"/>
              <a:t>DGIUM10</a:t>
            </a:r>
            <a:r>
              <a:rPr lang="en-US" sz="2500" b="1" dirty="0" smtClean="0">
                <a:solidFill>
                  <a:srgbClr val="FF0000"/>
                </a:solidFill>
              </a:rPr>
              <a:t>12</a:t>
            </a:r>
            <a:endParaRPr lang="ru-RU" sz="2500" b="1" dirty="0">
              <a:solidFill>
                <a:srgbClr val="FF0000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228184" y="692696"/>
            <a:ext cx="20882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500" b="1" dirty="0" smtClean="0"/>
              <a:t>DGIUM10</a:t>
            </a:r>
            <a:r>
              <a:rPr lang="en-US" sz="2500" b="1" dirty="0" smtClean="0">
                <a:solidFill>
                  <a:srgbClr val="FF0000"/>
                </a:solidFill>
              </a:rPr>
              <a:t>13</a:t>
            </a:r>
            <a:endParaRPr lang="ru-RU" sz="2500" b="1" dirty="0">
              <a:solidFill>
                <a:srgbClr val="FF0000"/>
              </a:solidFill>
            </a:endParaRPr>
          </a:p>
        </p:txBody>
      </p:sp>
      <p:pic>
        <p:nvPicPr>
          <p:cNvPr id="11" name="Afbeelding 3"/>
          <p:cNvPicPr>
            <a:picLocks noChangeAspect="1"/>
          </p:cNvPicPr>
          <p:nvPr/>
        </p:nvPicPr>
        <p:blipFill rotWithShape="1">
          <a:blip r:embed="rId5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58" t="4179" r="12388" b="85274"/>
          <a:stretch/>
        </p:blipFill>
        <p:spPr>
          <a:xfrm>
            <a:off x="7008590" y="6280568"/>
            <a:ext cx="2135410" cy="57743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147</Words>
  <Application>Microsoft Office PowerPoint</Application>
  <PresentationFormat>Экран (4:3)</PresentationFormat>
  <Paragraphs>79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Материалы</vt:lpstr>
      <vt:lpstr>Флок</vt:lpstr>
      <vt:lpstr>Винил</vt:lpstr>
      <vt:lpstr>Презентация PowerPoint</vt:lpstr>
      <vt:lpstr>Презентация PowerPoint</vt:lpstr>
      <vt:lpstr>Слюда</vt:lpstr>
      <vt:lpstr>Полосы </vt:lpstr>
      <vt:lpstr>Панно</vt:lpstr>
      <vt:lpstr>Обозначения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</dc:title>
  <dc:creator>region1</dc:creator>
  <cp:lastModifiedBy>Вебинар Webinar</cp:lastModifiedBy>
  <cp:revision>74</cp:revision>
  <dcterms:created xsi:type="dcterms:W3CDTF">2019-02-15T11:04:02Z</dcterms:created>
  <dcterms:modified xsi:type="dcterms:W3CDTF">2019-08-07T13:55:15Z</dcterms:modified>
</cp:coreProperties>
</file>