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sldIdLst>
    <p:sldId id="284" r:id="rId2"/>
    <p:sldId id="306" r:id="rId3"/>
    <p:sldId id="305" r:id="rId4"/>
    <p:sldId id="299" r:id="rId5"/>
    <p:sldId id="300" r:id="rId6"/>
    <p:sldId id="301" r:id="rId7"/>
    <p:sldId id="302" r:id="rId8"/>
    <p:sldId id="257" r:id="rId9"/>
    <p:sldId id="258" r:id="rId10"/>
    <p:sldId id="259" r:id="rId11"/>
    <p:sldId id="260" r:id="rId12"/>
    <p:sldId id="307" r:id="rId13"/>
    <p:sldId id="303" r:id="rId14"/>
    <p:sldId id="304" r:id="rId15"/>
    <p:sldId id="261" r:id="rId16"/>
    <p:sldId id="262" r:id="rId17"/>
    <p:sldId id="263" r:id="rId18"/>
    <p:sldId id="264" r:id="rId19"/>
    <p:sldId id="266" r:id="rId20"/>
    <p:sldId id="298" r:id="rId21"/>
    <p:sldId id="296" r:id="rId22"/>
    <p:sldId id="297" r:id="rId23"/>
    <p:sldId id="273" r:id="rId24"/>
    <p:sldId id="274" r:id="rId25"/>
    <p:sldId id="275" r:id="rId26"/>
    <p:sldId id="276" r:id="rId27"/>
    <p:sldId id="277" r:id="rId28"/>
    <p:sldId id="308" r:id="rId29"/>
    <p:sldId id="292" r:id="rId30"/>
    <p:sldId id="293" r:id="rId31"/>
    <p:sldId id="294" r:id="rId32"/>
    <p:sldId id="295" r:id="rId33"/>
    <p:sldId id="286" r:id="rId34"/>
    <p:sldId id="287" r:id="rId35"/>
    <p:sldId id="288" r:id="rId36"/>
    <p:sldId id="289" r:id="rId37"/>
    <p:sldId id="290" r:id="rId38"/>
    <p:sldId id="309" r:id="rId39"/>
    <p:sldId id="278" r:id="rId40"/>
    <p:sldId id="279" r:id="rId41"/>
    <p:sldId id="280" r:id="rId42"/>
    <p:sldId id="281" r:id="rId43"/>
    <p:sldId id="282" r:id="rId44"/>
    <p:sldId id="283" r:id="rId45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16DC8B-436D-44F7-A53B-E112C7F78AB3}" type="datetimeFigureOut">
              <a:rPr lang="ru-RU" smtClean="0"/>
              <a:pPr/>
              <a:t>28.05.2019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E31C34-C78B-4AE2-9D9F-A842BB7AA17B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B9F3C-05C7-404E-81DA-79A0379115F1}" type="slidenum">
              <a:rPr lang="ru-RU" smtClean="0"/>
              <a:pPr/>
              <a:t>37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3511679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28.05.2019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28.05.2019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28.05.2019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28.05.2019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28.05.2019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28.05.2019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28.05.2019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28.05.2019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28.05.2019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28.05.2019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28.05.2019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06E36-FD25-4E2D-B0AA-010F637433A0}" type="datetimeFigureOut">
              <a:rPr lang="ru-RU" smtClean="0"/>
              <a:pPr/>
              <a:t>28.05.2019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4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8.jpeg"/><Relationship Id="rId7" Type="http://schemas.openxmlformats.org/officeDocument/2006/relationships/image" Target="../media/image42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11" Type="http://schemas.openxmlformats.org/officeDocument/2006/relationships/image" Target="../media/image45.jpeg"/><Relationship Id="rId5" Type="http://schemas.openxmlformats.org/officeDocument/2006/relationships/image" Target="../media/image40.jpeg"/><Relationship Id="rId10" Type="http://schemas.openxmlformats.org/officeDocument/2006/relationships/image" Target="../media/image44.jpeg"/><Relationship Id="rId4" Type="http://schemas.openxmlformats.org/officeDocument/2006/relationships/image" Target="../media/image39.jpeg"/><Relationship Id="rId9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tif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0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5.jpeg"/><Relationship Id="rId4" Type="http://schemas.openxmlformats.org/officeDocument/2006/relationships/image" Target="../media/image64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tiff"/><Relationship Id="rId2" Type="http://schemas.openxmlformats.org/officeDocument/2006/relationships/image" Target="../media/image66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68.tif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0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2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3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2"/>
          <p:cNvPicPr/>
          <p:nvPr/>
        </p:nvPicPr>
        <p:blipFill>
          <a:blip r:embed="rId2" cstate="screen"/>
          <a:srcRect/>
          <a:stretch>
            <a:fillRect/>
          </a:stretch>
        </p:blipFill>
        <p:spPr>
          <a:xfrm>
            <a:off x="1691680" y="2924944"/>
            <a:ext cx="6048672" cy="3528392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630611" y="946635"/>
            <a:ext cx="6150249" cy="18683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437506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8680"/>
            <a:ext cx="8640960" cy="6235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Рисунок 2" descr="Eijffinger.gif"/>
          <p:cNvPicPr>
            <a:picLocks noChangeAspect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848116"/>
            <a:ext cx="4871133" cy="58932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region1.region6\Desktop\heimetextil 2019\Eijfinger\20190108_11424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836712"/>
            <a:ext cx="3696798" cy="5865168"/>
          </a:xfrm>
          <a:prstGeom prst="rect">
            <a:avLst/>
          </a:prstGeom>
          <a:noFill/>
        </p:spPr>
      </p:pic>
      <p:pic>
        <p:nvPicPr>
          <p:cNvPr id="4" name="Рисунок 3" descr="Eijffinger.gif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Tijdelijke aanduiding voor inhoud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2861" cy="6858000"/>
          </a:xfrm>
        </p:spPr>
      </p:pic>
    </p:spTree>
    <p:extLst>
      <p:ext uri="{BB962C8B-B14F-4D97-AF65-F5344CB8AC3E}">
        <p14:creationId xmlns:p14="http://schemas.microsoft.com/office/powerpoint/2010/main" xmlns="" val="81261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Tijdelijke aanduiding voor inhoud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9263921" cy="6948807"/>
          </a:xfrm>
        </p:spPr>
      </p:pic>
    </p:spTree>
    <p:extLst>
      <p:ext uri="{BB962C8B-B14F-4D97-AF65-F5344CB8AC3E}">
        <p14:creationId xmlns:p14="http://schemas.microsoft.com/office/powerpoint/2010/main" xmlns="" val="1504933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Tijdelijke aanduiding voor inhoud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2861" cy="6858000"/>
          </a:xfrm>
        </p:spPr>
      </p:pic>
    </p:spTree>
    <p:extLst>
      <p:ext uri="{BB962C8B-B14F-4D97-AF65-F5344CB8AC3E}">
        <p14:creationId xmlns:p14="http://schemas.microsoft.com/office/powerpoint/2010/main" xmlns="" val="347124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Tijdelijke aanduiding voor inhoud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9144000" cy="6858855"/>
          </a:xfrm>
        </p:spPr>
      </p:pic>
    </p:spTree>
    <p:extLst>
      <p:ext uri="{BB962C8B-B14F-4D97-AF65-F5344CB8AC3E}">
        <p14:creationId xmlns:p14="http://schemas.microsoft.com/office/powerpoint/2010/main" xmlns="" val="156225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1509936" cy="650503"/>
          </a:xfrm>
        </p:spPr>
        <p:txBody>
          <a:bodyPr>
            <a:normAutofit fontScale="90000"/>
          </a:bodyPr>
          <a:lstStyle/>
          <a:p>
            <a:endParaRPr lang="ru-RU" dirty="0"/>
          </a:p>
        </p:txBody>
      </p:sp>
      <p:pic>
        <p:nvPicPr>
          <p:cNvPr id="5" name="Рисунок 4" descr="Eijffinger.gif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8080375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Заголовок 1"/>
          <p:cNvSpPr txBox="1">
            <a:spLocks/>
          </p:cNvSpPr>
          <p:nvPr/>
        </p:nvSpPr>
        <p:spPr>
          <a:xfrm>
            <a:off x="107504" y="0"/>
            <a:ext cx="4536504" cy="5486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000" noProof="0" dirty="0" smtClean="0">
                <a:latin typeface="+mj-lt"/>
                <a:ea typeface="+mj-ea"/>
                <a:cs typeface="+mj-cs"/>
              </a:rPr>
              <a:t>Topaz</a:t>
            </a:r>
            <a:r>
              <a:rPr kumimoji="0" 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новинка  2019 складская программа</a:t>
            </a:r>
            <a:endParaRPr kumimoji="0" lang="ru-RU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region1.region6\Desktop\Collections\TOPAZ\3945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48680"/>
            <a:ext cx="4104456" cy="6144682"/>
          </a:xfrm>
          <a:prstGeom prst="rect">
            <a:avLst/>
          </a:prstGeom>
          <a:noFill/>
        </p:spPr>
      </p:pic>
      <p:pic>
        <p:nvPicPr>
          <p:cNvPr id="1028" name="Picture 4" descr="C:\Users\region1.region6\Desktop\Collections\TOPAZ\39453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93870" y="548679"/>
            <a:ext cx="4270618" cy="61673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Eijffinger.gif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812360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Заголовок 1"/>
          <p:cNvSpPr txBox="1">
            <a:spLocks/>
          </p:cNvSpPr>
          <p:nvPr/>
        </p:nvSpPr>
        <p:spPr>
          <a:xfrm>
            <a:off x="107504" y="0"/>
            <a:ext cx="4536504" cy="5486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000" noProof="0" dirty="0" smtClean="0">
                <a:latin typeface="+mj-lt"/>
                <a:ea typeface="+mj-ea"/>
                <a:cs typeface="+mj-cs"/>
              </a:rPr>
              <a:t>Topaz</a:t>
            </a:r>
            <a:r>
              <a:rPr kumimoji="0" 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новинка  2019 складская программа</a:t>
            </a:r>
            <a:endParaRPr kumimoji="0" lang="ru-RU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 descr="C:\Users\region1.region6\Desktop\Collections\TOPAZ\39455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3632" y="548680"/>
            <a:ext cx="4080336" cy="6135484"/>
          </a:xfrm>
          <a:prstGeom prst="rect">
            <a:avLst/>
          </a:prstGeom>
          <a:noFill/>
        </p:spPr>
      </p:pic>
      <p:pic>
        <p:nvPicPr>
          <p:cNvPr id="2051" name="Picture 3" descr="C:\Users\region1.region6\Desktop\Collections\TOPAZ\39452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1999" y="548680"/>
            <a:ext cx="4392737" cy="61206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Eijffinger.gif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Заголовок 1"/>
          <p:cNvSpPr txBox="1">
            <a:spLocks/>
          </p:cNvSpPr>
          <p:nvPr/>
        </p:nvSpPr>
        <p:spPr>
          <a:xfrm>
            <a:off x="107504" y="0"/>
            <a:ext cx="4536504" cy="5486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000" noProof="0" dirty="0" smtClean="0">
                <a:latin typeface="+mj-lt"/>
                <a:ea typeface="+mj-ea"/>
                <a:cs typeface="+mj-cs"/>
              </a:rPr>
              <a:t>Topaz</a:t>
            </a:r>
            <a:r>
              <a:rPr kumimoji="0" 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новинка  2019 складская программа</a:t>
            </a:r>
            <a:endParaRPr kumimoji="0" lang="ru-RU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 descr="C:\Users\region1.region6\Desktop\Collections\TOPAZ\39452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48679"/>
            <a:ext cx="4104456" cy="6153679"/>
          </a:xfrm>
          <a:prstGeom prst="rect">
            <a:avLst/>
          </a:prstGeom>
          <a:noFill/>
        </p:spPr>
      </p:pic>
      <p:pic>
        <p:nvPicPr>
          <p:cNvPr id="3075" name="Picture 3" descr="C:\Users\region1.region6\Desktop\Collections\TOPAZ\39453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548680"/>
            <a:ext cx="4248472" cy="61206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Eijffinger.gif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956376" y="188640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Содержимое 2"/>
          <p:cNvSpPr>
            <a:spLocks noGrp="1"/>
          </p:cNvSpPr>
          <p:nvPr>
            <p:ph idx="1"/>
          </p:nvPr>
        </p:nvSpPr>
        <p:spPr>
          <a:xfrm>
            <a:off x="4716016" y="1412776"/>
            <a:ext cx="3816424" cy="5112568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ru-RU" b="1" dirty="0" smtClean="0"/>
              <a:t>материалы:</a:t>
            </a:r>
          </a:p>
          <a:p>
            <a:pPr>
              <a:buNone/>
            </a:pPr>
            <a:r>
              <a:rPr lang="ru-RU" dirty="0" smtClean="0"/>
              <a:t>винил</a:t>
            </a:r>
          </a:p>
          <a:p>
            <a:pPr>
              <a:buNone/>
            </a:pPr>
            <a:r>
              <a:rPr lang="ru-RU" dirty="0" err="1" smtClean="0"/>
              <a:t>флизелин</a:t>
            </a:r>
            <a:endParaRPr lang="ru-RU" dirty="0" smtClean="0"/>
          </a:p>
          <a:p>
            <a:pPr>
              <a:buNone/>
            </a:pPr>
            <a:r>
              <a:rPr lang="ru-RU" dirty="0" smtClean="0"/>
              <a:t>металлизированные чернила</a:t>
            </a:r>
          </a:p>
          <a:p>
            <a:pPr>
              <a:buNone/>
            </a:pPr>
            <a:endParaRPr lang="ru-RU" dirty="0" smtClean="0"/>
          </a:p>
          <a:p>
            <a:pPr>
              <a:buNone/>
            </a:pPr>
            <a:r>
              <a:rPr lang="ru-RU" b="1" dirty="0" smtClean="0"/>
              <a:t>размеры: </a:t>
            </a:r>
          </a:p>
          <a:p>
            <a:pPr>
              <a:buNone/>
            </a:pPr>
            <a:r>
              <a:rPr lang="ru-RU" dirty="0" smtClean="0"/>
              <a:t>0,52 </a:t>
            </a:r>
            <a:r>
              <a:rPr lang="ru-RU" dirty="0" err="1" smtClean="0"/>
              <a:t>х</a:t>
            </a:r>
            <a:r>
              <a:rPr lang="ru-RU" dirty="0" smtClean="0"/>
              <a:t> 10 м, 0,7 </a:t>
            </a:r>
            <a:r>
              <a:rPr lang="ru-RU" dirty="0" err="1" smtClean="0"/>
              <a:t>х</a:t>
            </a:r>
            <a:r>
              <a:rPr lang="ru-RU" dirty="0" smtClean="0"/>
              <a:t> 10 м</a:t>
            </a:r>
          </a:p>
          <a:p>
            <a:pPr>
              <a:buNone/>
            </a:pPr>
            <a:endParaRPr lang="ru-RU" dirty="0" smtClean="0"/>
          </a:p>
          <a:p>
            <a:pPr>
              <a:buNone/>
            </a:pPr>
            <a:r>
              <a:rPr lang="ru-RU" b="1" dirty="0" smtClean="0"/>
              <a:t>Складская программа</a:t>
            </a:r>
          </a:p>
          <a:p>
            <a:pPr>
              <a:buNone/>
            </a:pPr>
            <a:r>
              <a:rPr lang="ru-RU" dirty="0" smtClean="0"/>
              <a:t>Коллекция действует до:</a:t>
            </a:r>
          </a:p>
          <a:p>
            <a:pPr>
              <a:buNone/>
            </a:pPr>
            <a:r>
              <a:rPr lang="ru-RU" dirty="0" smtClean="0"/>
              <a:t>декабря 2023 г</a:t>
            </a:r>
          </a:p>
          <a:p>
            <a:pPr>
              <a:buNone/>
            </a:pPr>
            <a:endParaRPr lang="ru-RU" dirty="0" smtClean="0"/>
          </a:p>
          <a:p>
            <a:pPr>
              <a:buNone/>
            </a:pPr>
            <a:r>
              <a:rPr lang="ru-RU" dirty="0" smtClean="0"/>
              <a:t>Дизайны на основе мягких геометрических форм выполнены металлизированными чернилами, придающими узорам благородный блеск. </a:t>
            </a:r>
            <a:endParaRPr lang="ru-RU" dirty="0"/>
          </a:p>
        </p:txBody>
      </p:sp>
      <p:sp>
        <p:nvSpPr>
          <p:cNvPr id="14" name="Заголовок 1"/>
          <p:cNvSpPr txBox="1">
            <a:spLocks/>
          </p:cNvSpPr>
          <p:nvPr/>
        </p:nvSpPr>
        <p:spPr>
          <a:xfrm>
            <a:off x="107504" y="0"/>
            <a:ext cx="4536504" cy="5486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000" noProof="0" dirty="0" smtClean="0">
                <a:latin typeface="+mj-lt"/>
                <a:ea typeface="+mj-ea"/>
                <a:cs typeface="+mj-cs"/>
              </a:rPr>
              <a:t>Topaz</a:t>
            </a:r>
            <a:r>
              <a:rPr kumimoji="0" 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новинка  2019 складская программа</a:t>
            </a:r>
            <a:endParaRPr kumimoji="0" lang="ru-RU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098" name="Picture 2" descr="C:\Users\region1.region6\Desktop\Collections\TOPAZ\394543_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69032"/>
            <a:ext cx="4261392" cy="62003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5698976" cy="796950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57200" y="4005064"/>
            <a:ext cx="3394720" cy="2121099"/>
          </a:xfrm>
        </p:spPr>
        <p:txBody>
          <a:bodyPr/>
          <a:lstStyle/>
          <a:p>
            <a:endParaRPr lang="ru-RU" dirty="0"/>
          </a:p>
        </p:txBody>
      </p:sp>
      <p:pic>
        <p:nvPicPr>
          <p:cNvPr id="2050" name="Picture 2" descr="\\files\Share\Общая\!!!Фотографии коллекций\Обои\Eijffinger\Enso\Enso-38654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-171400"/>
            <a:ext cx="8568952" cy="8046041"/>
          </a:xfrm>
          <a:prstGeom prst="rect">
            <a:avLst/>
          </a:prstGeom>
          <a:noFill/>
        </p:spPr>
      </p:pic>
      <p:pic>
        <p:nvPicPr>
          <p:cNvPr id="2051" name="Picture 3" descr="C:\Users\region1.region6\Desktop\20190527_1613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869160"/>
            <a:ext cx="5452864" cy="10170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Tijdelijke aanduiding voor inhoud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9144000" cy="6858855"/>
          </a:xfrm>
        </p:spPr>
      </p:pic>
    </p:spTree>
    <p:extLst>
      <p:ext uri="{BB962C8B-B14F-4D97-AF65-F5344CB8AC3E}">
        <p14:creationId xmlns:p14="http://schemas.microsoft.com/office/powerpoint/2010/main" xmlns="" val="82763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Tijdelijke aanduiding voor inhoud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9144000" cy="6858855"/>
          </a:xfrm>
        </p:spPr>
      </p:pic>
    </p:spTree>
    <p:extLst>
      <p:ext uri="{BB962C8B-B14F-4D97-AF65-F5344CB8AC3E}">
        <p14:creationId xmlns:p14="http://schemas.microsoft.com/office/powerpoint/2010/main" xmlns="" val="802619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07504" y="0"/>
            <a:ext cx="4680520" cy="440482"/>
          </a:xfrm>
        </p:spPr>
        <p:txBody>
          <a:bodyPr>
            <a:normAutofit fontScale="90000"/>
          </a:bodyPr>
          <a:lstStyle/>
          <a:p>
            <a:pPr algn="l"/>
            <a:r>
              <a:rPr lang="en-US" sz="2800" dirty="0" smtClean="0"/>
              <a:t>En</a:t>
            </a:r>
            <a:r>
              <a:rPr lang="en-US" sz="2800" dirty="0"/>
              <a:t>s</a:t>
            </a:r>
            <a:r>
              <a:rPr lang="en-US" sz="2800" dirty="0" smtClean="0"/>
              <a:t>o</a:t>
            </a:r>
            <a:r>
              <a:rPr lang="en-US" sz="3000" dirty="0" smtClean="0"/>
              <a:t> </a:t>
            </a:r>
            <a:r>
              <a:rPr lang="ru-RU" sz="2000" dirty="0" smtClean="0"/>
              <a:t>новинка  2019 складская программа</a:t>
            </a:r>
            <a:endParaRPr lang="ru-RU" sz="2000" dirty="0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4509120"/>
            <a:ext cx="4568552" cy="1129680"/>
          </a:xfrm>
        </p:spPr>
        <p:txBody>
          <a:bodyPr/>
          <a:lstStyle/>
          <a:p>
            <a:endParaRPr lang="ru-RU" dirty="0"/>
          </a:p>
        </p:txBody>
      </p:sp>
      <p:pic>
        <p:nvPicPr>
          <p:cNvPr id="1026" name="Picture 2" descr="C:\Users\User\Desktop\Collections\NEW ENZO\Enso-386542_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48680"/>
            <a:ext cx="4104456" cy="6110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ser\Desktop\Collections\NEW ENZO\Enso-386563_1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4219159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Рисунок 14" descr="Eijffinger.gif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93034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ser\Desktop\Collections\NEW ENZO\Lounge-388725_2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48680"/>
            <a:ext cx="2592288" cy="295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ser\Desktop\Collections\NEW ENZO\Lounge-388723_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645024"/>
            <a:ext cx="2664296" cy="3098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region1.region6\Desktop\Collections\NEW ENZO\Lounge-388723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4270838" y="2780928"/>
            <a:ext cx="1872208" cy="1944216"/>
          </a:xfrm>
          <a:prstGeom prst="rect">
            <a:avLst/>
          </a:prstGeom>
          <a:noFill/>
        </p:spPr>
      </p:pic>
      <p:pic>
        <p:nvPicPr>
          <p:cNvPr id="4099" name="Picture 3" descr="C:\Users\region1.region6\Desktop\Collections\NEW ENZO\Lounge-388724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4283968" y="4797152"/>
            <a:ext cx="1873298" cy="1916832"/>
          </a:xfrm>
          <a:prstGeom prst="rect">
            <a:avLst/>
          </a:prstGeom>
          <a:noFill/>
        </p:spPr>
      </p:pic>
      <p:pic>
        <p:nvPicPr>
          <p:cNvPr id="4100" name="Picture 4" descr="C:\Users\region1.region6\Desktop\Collections\NEW ENZO\Lounge-388725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4283968" y="548680"/>
            <a:ext cx="1899777" cy="2160240"/>
          </a:xfrm>
          <a:prstGeom prst="rect">
            <a:avLst/>
          </a:prstGeom>
          <a:noFill/>
        </p:spPr>
      </p:pic>
      <p:pic>
        <p:nvPicPr>
          <p:cNvPr id="4102" name="Picture 6" descr="C:\Users\region1.region6\Desktop\Collections\NEW ENZO\Lounge-388722_1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107504" y="548680"/>
            <a:ext cx="4032448" cy="6192688"/>
          </a:xfrm>
          <a:prstGeom prst="rect">
            <a:avLst/>
          </a:prstGeom>
          <a:noFill/>
        </p:spPr>
      </p:pic>
      <p:pic>
        <p:nvPicPr>
          <p:cNvPr id="9" name="Рисунок 14" descr="Eijffinger.gif"/>
          <p:cNvPicPr>
            <a:picLocks noChangeAspect="1"/>
          </p:cNvPicPr>
          <p:nvPr/>
        </p:nvPicPr>
        <p:blipFill>
          <a:blip r:embed="rId8" cstate="screen"/>
          <a:srcRect/>
          <a:stretch>
            <a:fillRect/>
          </a:stretch>
        </p:blipFill>
        <p:spPr bwMode="auto">
          <a:xfrm>
            <a:off x="7884368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Заголовок 1"/>
          <p:cNvSpPr txBox="1">
            <a:spLocks/>
          </p:cNvSpPr>
          <p:nvPr/>
        </p:nvSpPr>
        <p:spPr>
          <a:xfrm>
            <a:off x="107504" y="0"/>
            <a:ext cx="4680520" cy="4404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800" smtClean="0"/>
              <a:t>Enso</a:t>
            </a:r>
            <a:r>
              <a:rPr lang="en-US" sz="3000" smtClean="0"/>
              <a:t> </a:t>
            </a:r>
            <a:r>
              <a:rPr lang="ru-RU" sz="2000" smtClean="0"/>
              <a:t>новинка  2019 складская программа</a:t>
            </a:r>
            <a:endParaRPr lang="ru-RU" sz="2000" dirty="0"/>
          </a:p>
        </p:txBody>
      </p:sp>
    </p:spTree>
    <p:extLst>
      <p:ext uri="{BB962C8B-B14F-4D97-AF65-F5344CB8AC3E}">
        <p14:creationId xmlns:p14="http://schemas.microsoft.com/office/powerpoint/2010/main" xmlns="" val="3227849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57200" y="4365104"/>
            <a:ext cx="3610744" cy="1761059"/>
          </a:xfrm>
        </p:spPr>
        <p:txBody>
          <a:bodyPr/>
          <a:lstStyle/>
          <a:p>
            <a:endParaRPr lang="ru-RU" dirty="0"/>
          </a:p>
        </p:txBody>
      </p:sp>
      <p:pic>
        <p:nvPicPr>
          <p:cNvPr id="3074" name="Picture 2" descr="C:\Users\User\Desktop\Collections\NEW ENZO\Enso-386515_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548680"/>
            <a:ext cx="4198538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egion1.region6\Desktop\Collections\NEW ENZO\Enso-386511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427984" y="3789040"/>
            <a:ext cx="2232248" cy="2904746"/>
          </a:xfrm>
          <a:prstGeom prst="rect">
            <a:avLst/>
          </a:prstGeom>
          <a:noFill/>
        </p:spPr>
      </p:pic>
      <p:pic>
        <p:nvPicPr>
          <p:cNvPr id="1027" name="Picture 3" descr="C:\Users\region1.region6\Desktop\Collections\NEW ENZO\Enso-386512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6804248" y="3789040"/>
            <a:ext cx="2232248" cy="2904748"/>
          </a:xfrm>
          <a:prstGeom prst="rect">
            <a:avLst/>
          </a:prstGeom>
          <a:noFill/>
        </p:spPr>
      </p:pic>
      <p:pic>
        <p:nvPicPr>
          <p:cNvPr id="1028" name="Picture 4" descr="C:\Users\region1.region6\Desktop\Collections\NEW ENZO\Enso-386513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6804248" y="548680"/>
            <a:ext cx="2232248" cy="3024336"/>
          </a:xfrm>
          <a:prstGeom prst="rect">
            <a:avLst/>
          </a:prstGeom>
          <a:noFill/>
        </p:spPr>
      </p:pic>
      <p:pic>
        <p:nvPicPr>
          <p:cNvPr id="1029" name="Picture 5" descr="C:\Users\region1.region6\Desktop\Collections\NEW ENZO\Enso-386514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4427984" y="548680"/>
            <a:ext cx="2229786" cy="3024336"/>
          </a:xfrm>
          <a:prstGeom prst="rect">
            <a:avLst/>
          </a:prstGeom>
          <a:noFill/>
        </p:spPr>
      </p:pic>
      <p:pic>
        <p:nvPicPr>
          <p:cNvPr id="11" name="Рисунок 14" descr="Eijffinger.gif"/>
          <p:cNvPicPr>
            <a:picLocks noChangeAspect="1"/>
          </p:cNvPicPr>
          <p:nvPr/>
        </p:nvPicPr>
        <p:blipFill>
          <a:blip r:embed="rId7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Заголовок 1"/>
          <p:cNvSpPr txBox="1">
            <a:spLocks/>
          </p:cNvSpPr>
          <p:nvPr/>
        </p:nvSpPr>
        <p:spPr>
          <a:xfrm>
            <a:off x="107504" y="0"/>
            <a:ext cx="4680520" cy="4404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800" smtClean="0"/>
              <a:t>Enso</a:t>
            </a:r>
            <a:r>
              <a:rPr lang="en-US" sz="3000" smtClean="0"/>
              <a:t> </a:t>
            </a:r>
            <a:r>
              <a:rPr lang="ru-RU" sz="2000" smtClean="0"/>
              <a:t>новинка  2019 складская программа</a:t>
            </a:r>
            <a:endParaRPr lang="ru-RU" sz="2000" dirty="0"/>
          </a:p>
        </p:txBody>
      </p:sp>
    </p:spTree>
    <p:extLst>
      <p:ext uri="{BB962C8B-B14F-4D97-AF65-F5344CB8AC3E}">
        <p14:creationId xmlns:p14="http://schemas.microsoft.com/office/powerpoint/2010/main" xmlns="" val="389300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57200" y="3717032"/>
            <a:ext cx="2530624" cy="2409131"/>
          </a:xfrm>
        </p:spPr>
        <p:txBody>
          <a:bodyPr/>
          <a:lstStyle/>
          <a:p>
            <a:endParaRPr lang="ru-RU" dirty="0"/>
          </a:p>
        </p:txBody>
      </p:sp>
      <p:pic>
        <p:nvPicPr>
          <p:cNvPr id="6146" name="Picture 2" descr="C:\Users\User\Desktop\Collections\NEW ENZO\Lounge-388732_2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48680"/>
            <a:ext cx="4104456" cy="6186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Рисунок 14" descr="Eijffinger.gif"/>
          <p:cNvPicPr>
            <a:picLocks noChangeAspect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Заголовок 1"/>
          <p:cNvSpPr txBox="1">
            <a:spLocks/>
          </p:cNvSpPr>
          <p:nvPr/>
        </p:nvSpPr>
        <p:spPr>
          <a:xfrm>
            <a:off x="107504" y="0"/>
            <a:ext cx="4680520" cy="4404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800" smtClean="0"/>
              <a:t>Enso</a:t>
            </a:r>
            <a:r>
              <a:rPr lang="en-US" sz="3000" smtClean="0"/>
              <a:t> </a:t>
            </a:r>
            <a:r>
              <a:rPr lang="ru-RU" sz="2000" smtClean="0"/>
              <a:t>новинка  2019 складская программа</a:t>
            </a:r>
            <a:endParaRPr lang="ru-RU" sz="2000" dirty="0"/>
          </a:p>
        </p:txBody>
      </p:sp>
      <p:pic>
        <p:nvPicPr>
          <p:cNvPr id="10" name="Picture 6" descr="C:\Users\region1.region6\Desktop\Collections\NEW ENZO\Enso-386581_2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179512" y="580684"/>
            <a:ext cx="4320480" cy="61606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708995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region1.region6\Desktop\Collections\NEW ENZO\Enso-386540.jpg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232585" y="552163"/>
            <a:ext cx="1675119" cy="1910972"/>
          </a:xfrm>
          <a:prstGeom prst="rect">
            <a:avLst/>
          </a:prstGeom>
          <a:noFill/>
        </p:spPr>
      </p:pic>
      <p:pic>
        <p:nvPicPr>
          <p:cNvPr id="5123" name="Picture 3" descr="C:\Users\region1.region6\Desktop\Collections\NEW ENZO\Enso-386541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2038973" y="517769"/>
            <a:ext cx="1596923" cy="1945365"/>
          </a:xfrm>
          <a:prstGeom prst="rect">
            <a:avLst/>
          </a:prstGeom>
          <a:noFill/>
        </p:spPr>
      </p:pic>
      <p:pic>
        <p:nvPicPr>
          <p:cNvPr id="5126" name="Picture 6" descr="C:\Users\region1.region6\Desktop\Collections\NEW ENZO\Enso-386553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179513" y="4727719"/>
            <a:ext cx="1728192" cy="2016224"/>
          </a:xfrm>
          <a:prstGeom prst="rect">
            <a:avLst/>
          </a:prstGeom>
          <a:noFill/>
        </p:spPr>
      </p:pic>
      <p:pic>
        <p:nvPicPr>
          <p:cNvPr id="5129" name="Picture 9" descr="C:\Users\region1.region6\Desktop\Collections\NEW ENZO\Enso-386560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779912" y="552164"/>
            <a:ext cx="1584176" cy="1910972"/>
          </a:xfrm>
          <a:prstGeom prst="rect">
            <a:avLst/>
          </a:prstGeom>
          <a:noFill/>
        </p:spPr>
      </p:pic>
      <p:pic>
        <p:nvPicPr>
          <p:cNvPr id="5130" name="Picture 10" descr="C:\Users\region1.region6\Desktop\Collections\NEW ENZO\Enso-386561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732699" y="2608306"/>
            <a:ext cx="1656184" cy="1989967"/>
          </a:xfrm>
          <a:prstGeom prst="rect">
            <a:avLst/>
          </a:prstGeom>
          <a:noFill/>
        </p:spPr>
      </p:pic>
      <p:pic>
        <p:nvPicPr>
          <p:cNvPr id="5131" name="Picture 11" descr="C:\Users\region1.region6\Desktop\Collections\NEW ENZO\Enso-386562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3732699" y="4725144"/>
            <a:ext cx="1656184" cy="2016224"/>
          </a:xfrm>
          <a:prstGeom prst="rect">
            <a:avLst/>
          </a:prstGeom>
          <a:noFill/>
        </p:spPr>
      </p:pic>
      <p:pic>
        <p:nvPicPr>
          <p:cNvPr id="5132" name="Picture 12" descr="C:\Users\region1.region6\Desktop\Collections\NEW ENZO\Enso-386563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2029169" y="2608305"/>
            <a:ext cx="1606727" cy="1973977"/>
          </a:xfrm>
          <a:prstGeom prst="rect">
            <a:avLst/>
          </a:prstGeom>
          <a:noFill/>
        </p:spPr>
      </p:pic>
      <p:pic>
        <p:nvPicPr>
          <p:cNvPr id="14" name="Рисунок 14" descr="Eijffinger.gif"/>
          <p:cNvPicPr>
            <a:picLocks noChangeAspect="1"/>
          </p:cNvPicPr>
          <p:nvPr/>
        </p:nvPicPr>
        <p:blipFill>
          <a:blip r:embed="rId9" cstate="screen"/>
          <a:srcRect/>
          <a:stretch>
            <a:fillRect/>
          </a:stretch>
        </p:blipFill>
        <p:spPr bwMode="auto">
          <a:xfrm>
            <a:off x="8080375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Заголовок 1"/>
          <p:cNvSpPr txBox="1">
            <a:spLocks/>
          </p:cNvSpPr>
          <p:nvPr/>
        </p:nvSpPr>
        <p:spPr>
          <a:xfrm>
            <a:off x="107504" y="0"/>
            <a:ext cx="4680520" cy="4404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800" smtClean="0"/>
              <a:t>Enso</a:t>
            </a:r>
            <a:r>
              <a:rPr lang="en-US" sz="3000" smtClean="0"/>
              <a:t> </a:t>
            </a:r>
            <a:r>
              <a:rPr lang="ru-RU" sz="2000" smtClean="0"/>
              <a:t>новинка  2019 складская программа</a:t>
            </a:r>
            <a:endParaRPr lang="ru-RU" sz="2000" dirty="0"/>
          </a:p>
        </p:txBody>
      </p:sp>
      <p:sp>
        <p:nvSpPr>
          <p:cNvPr id="21" name="Объект 2"/>
          <p:cNvSpPr>
            <a:spLocks noGrp="1"/>
          </p:cNvSpPr>
          <p:nvPr>
            <p:ph idx="1"/>
          </p:nvPr>
        </p:nvSpPr>
        <p:spPr>
          <a:xfrm>
            <a:off x="5652120" y="548017"/>
            <a:ext cx="3240359" cy="547327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ru-RU" sz="2400" dirty="0" smtClean="0"/>
          </a:p>
          <a:p>
            <a:pPr marL="0" indent="0">
              <a:buNone/>
            </a:pPr>
            <a:r>
              <a:rPr lang="ru-RU" sz="2200" b="1" dirty="0" smtClean="0"/>
              <a:t>материалы:</a:t>
            </a:r>
          </a:p>
          <a:p>
            <a:pPr marL="0" indent="0">
              <a:buNone/>
            </a:pPr>
            <a:r>
              <a:rPr lang="ru-RU" sz="2200" dirty="0" err="1" smtClean="0"/>
              <a:t>флизелин</a:t>
            </a:r>
            <a:endParaRPr lang="en-US" sz="2200" dirty="0" smtClean="0"/>
          </a:p>
          <a:p>
            <a:pPr marL="0" indent="0">
              <a:buNone/>
            </a:pPr>
            <a:endParaRPr lang="ru-RU" sz="2200" dirty="0" smtClean="0"/>
          </a:p>
          <a:p>
            <a:pPr marL="0" indent="0">
              <a:buNone/>
            </a:pPr>
            <a:r>
              <a:rPr lang="ru-RU" sz="2200" b="1" dirty="0" smtClean="0"/>
              <a:t>размеры: </a:t>
            </a:r>
          </a:p>
          <a:p>
            <a:pPr marL="0" indent="0">
              <a:buNone/>
            </a:pPr>
            <a:r>
              <a:rPr lang="ru-RU" sz="2200" dirty="0" smtClean="0"/>
              <a:t>0,52 х 10 м</a:t>
            </a:r>
          </a:p>
          <a:p>
            <a:pPr marL="0" indent="0">
              <a:buNone/>
            </a:pPr>
            <a:r>
              <a:rPr lang="ru-RU" sz="2200" b="1" dirty="0"/>
              <a:t>Складская программа</a:t>
            </a:r>
          </a:p>
          <a:p>
            <a:pPr marL="0" indent="0">
              <a:buNone/>
            </a:pPr>
            <a:endParaRPr lang="ru-RU" sz="2200" dirty="0"/>
          </a:p>
          <a:p>
            <a:pPr marL="0" indent="0">
              <a:buNone/>
            </a:pPr>
            <a:r>
              <a:rPr lang="ru-RU" sz="2200" b="1" dirty="0"/>
              <a:t>Коллекция действует </a:t>
            </a:r>
            <a:r>
              <a:rPr lang="ru-RU" sz="2200" b="1" dirty="0" smtClean="0"/>
              <a:t>до</a:t>
            </a:r>
            <a:r>
              <a:rPr lang="ru-RU" sz="2200" dirty="0" smtClean="0"/>
              <a:t>:</a:t>
            </a:r>
          </a:p>
          <a:p>
            <a:pPr marL="0" indent="0">
              <a:buNone/>
            </a:pPr>
            <a:r>
              <a:rPr lang="ru-RU" sz="2200" dirty="0" smtClean="0"/>
              <a:t> </a:t>
            </a:r>
            <a:r>
              <a:rPr lang="ru-RU" sz="2200" dirty="0"/>
              <a:t>декабря </a:t>
            </a:r>
            <a:r>
              <a:rPr lang="ru-RU" sz="2200" dirty="0" smtClean="0"/>
              <a:t>2023 г</a:t>
            </a:r>
            <a:endParaRPr lang="en-US" sz="2200" dirty="0" smtClean="0"/>
          </a:p>
          <a:p>
            <a:pPr marL="0" indent="0">
              <a:buNone/>
            </a:pPr>
            <a:endParaRPr lang="ru-RU" sz="2200" dirty="0"/>
          </a:p>
          <a:p>
            <a:pPr marL="0" indent="0">
              <a:buNone/>
            </a:pPr>
            <a:endParaRPr lang="ru-RU" sz="2200" dirty="0"/>
          </a:p>
          <a:p>
            <a:pPr marL="0" indent="0">
              <a:buNone/>
            </a:pPr>
            <a:endParaRPr lang="ru-RU" sz="2200" dirty="0" smtClean="0"/>
          </a:p>
          <a:p>
            <a:pPr marL="0" indent="0">
              <a:buNone/>
            </a:pPr>
            <a:r>
              <a:rPr lang="ru-RU" sz="2200" dirty="0"/>
              <a:t>Коллекция с японским характером: тонкая цветочная роспись, эффект реставрированного фарфора </a:t>
            </a:r>
            <a:r>
              <a:rPr lang="ru-RU" sz="2200" dirty="0" err="1" smtClean="0"/>
              <a:t>кинцуги</a:t>
            </a:r>
            <a:endParaRPr lang="ru-RU" sz="2200" dirty="0" smtClean="0"/>
          </a:p>
          <a:p>
            <a:pPr marL="0" indent="0">
              <a:buNone/>
            </a:pPr>
            <a:endParaRPr lang="ru-RU" sz="2400" dirty="0"/>
          </a:p>
          <a:p>
            <a:pPr marL="0" indent="0">
              <a:buNone/>
            </a:pPr>
            <a:endParaRPr lang="ru-RU" sz="2400" dirty="0"/>
          </a:p>
        </p:txBody>
      </p:sp>
      <p:pic>
        <p:nvPicPr>
          <p:cNvPr id="15" name="Picture 2" descr="C:\Users\User\Desktop\Collections\NEW ENZO\Enso-386583.jpg"/>
          <p:cNvPicPr>
            <a:picLocks noChangeAspect="1" noChangeArrowheads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64904"/>
            <a:ext cx="172819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region1.region6\Desktop\Collections\NEW ENZO\Enso-386582.jpg"/>
          <p:cNvPicPr>
            <a:picLocks noChangeAspect="1" noChangeArrowheads="1"/>
          </p:cNvPicPr>
          <p:nvPr/>
        </p:nvPicPr>
        <p:blipFill>
          <a:blip r:embed="rId11" cstate="email"/>
          <a:srcRect/>
          <a:stretch>
            <a:fillRect/>
          </a:stretch>
        </p:blipFill>
        <p:spPr bwMode="auto">
          <a:xfrm>
            <a:off x="1979712" y="4725144"/>
            <a:ext cx="1656184" cy="20162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818075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Tijdelijke aanduiding voor inhoud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312727" cy="6985416"/>
          </a:xfrm>
        </p:spPr>
      </p:pic>
    </p:spTree>
    <p:extLst>
      <p:ext uri="{BB962C8B-B14F-4D97-AF65-F5344CB8AC3E}">
        <p14:creationId xmlns:p14="http://schemas.microsoft.com/office/powerpoint/2010/main" xmlns="" val="1781309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Tijdelijke aanduiding voor inhoud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xmlns="" val="392806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Tijdelijke aanduiding voor inhoud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xmlns="" val="606192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2048272" cy="910952"/>
          </a:xfrm>
        </p:spPr>
        <p:txBody>
          <a:bodyPr/>
          <a:lstStyle/>
          <a:p>
            <a:endParaRPr lang="ru-RU" dirty="0"/>
          </a:p>
        </p:txBody>
      </p:sp>
      <p:pic>
        <p:nvPicPr>
          <p:cNvPr id="4" name="Рисунок 14" descr="Eijffinger.gif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Заголовок 1"/>
          <p:cNvSpPr txBox="1">
            <a:spLocks/>
          </p:cNvSpPr>
          <p:nvPr/>
        </p:nvSpPr>
        <p:spPr>
          <a:xfrm>
            <a:off x="107504" y="0"/>
            <a:ext cx="4608512" cy="4766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000" dirty="0" smtClean="0">
                <a:latin typeface="+mj-lt"/>
                <a:ea typeface="+mj-ea"/>
                <a:cs typeface="+mj-cs"/>
              </a:rPr>
              <a:t>Carmen</a:t>
            </a:r>
            <a:r>
              <a:rPr kumimoji="0" 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новинка  2019 </a:t>
            </a:r>
            <a:r>
              <a:rPr lang="ru-RU" sz="2000" dirty="0" smtClean="0">
                <a:latin typeface="+mj-lt"/>
                <a:ea typeface="+mj-ea"/>
                <a:cs typeface="+mj-cs"/>
              </a:rPr>
              <a:t>заказная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программа</a:t>
            </a:r>
            <a:endParaRPr kumimoji="0" lang="ru-RU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122" name="Picture 2" descr="C:\Users\region1.region6\Desktop\Collections\CARMEN\392504_A.t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48680"/>
            <a:ext cx="4032448" cy="6088312"/>
          </a:xfrm>
          <a:prstGeom prst="rect">
            <a:avLst/>
          </a:prstGeom>
          <a:noFill/>
        </p:spPr>
      </p:pic>
      <p:pic>
        <p:nvPicPr>
          <p:cNvPr id="5123" name="Picture 3" descr="C:\Users\region1.region6\Desktop\Collections\CARMEN\39251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548680"/>
            <a:ext cx="4320480" cy="6063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14" descr="Eijffinger.gif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8080375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Заголовок 1"/>
          <p:cNvSpPr txBox="1">
            <a:spLocks/>
          </p:cNvSpPr>
          <p:nvPr/>
        </p:nvSpPr>
        <p:spPr>
          <a:xfrm>
            <a:off x="107504" y="0"/>
            <a:ext cx="4608512" cy="4766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000" dirty="0" smtClean="0">
                <a:latin typeface="+mj-lt"/>
                <a:ea typeface="+mj-ea"/>
                <a:cs typeface="+mj-cs"/>
              </a:rPr>
              <a:t>Carmen</a:t>
            </a:r>
            <a:r>
              <a:rPr kumimoji="0" 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новинка  2019 </a:t>
            </a:r>
            <a:r>
              <a:rPr lang="ru-RU" sz="2000" dirty="0" smtClean="0">
                <a:latin typeface="+mj-lt"/>
                <a:ea typeface="+mj-ea"/>
                <a:cs typeface="+mj-cs"/>
              </a:rPr>
              <a:t>заказная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программа</a:t>
            </a:r>
            <a:endParaRPr kumimoji="0" lang="ru-RU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098" name="Picture 2" descr="C:\Users\region1.region6\Desktop\Collections\CARMEN\392523_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48680"/>
            <a:ext cx="4104456" cy="6153680"/>
          </a:xfrm>
          <a:prstGeom prst="rect">
            <a:avLst/>
          </a:prstGeom>
          <a:noFill/>
        </p:spPr>
      </p:pic>
      <p:pic>
        <p:nvPicPr>
          <p:cNvPr id="4099" name="Picture 3" descr="C:\Users\region1.region6\Desktop\Collections\CARMEN\392542_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548680"/>
            <a:ext cx="4367978" cy="61169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14" descr="Eijffinger.gif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Заголовок 1"/>
          <p:cNvSpPr txBox="1">
            <a:spLocks/>
          </p:cNvSpPr>
          <p:nvPr/>
        </p:nvSpPr>
        <p:spPr>
          <a:xfrm>
            <a:off x="107504" y="0"/>
            <a:ext cx="4608512" cy="4766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000" dirty="0" smtClean="0">
                <a:latin typeface="+mj-lt"/>
                <a:ea typeface="+mj-ea"/>
                <a:cs typeface="+mj-cs"/>
              </a:rPr>
              <a:t>Carmen</a:t>
            </a:r>
            <a:r>
              <a:rPr kumimoji="0" 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новинка  2019 </a:t>
            </a:r>
            <a:r>
              <a:rPr lang="ru-RU" sz="2000" dirty="0" smtClean="0">
                <a:latin typeface="+mj-lt"/>
                <a:ea typeface="+mj-ea"/>
                <a:cs typeface="+mj-cs"/>
              </a:rPr>
              <a:t>заказная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программа</a:t>
            </a:r>
            <a:endParaRPr kumimoji="0" lang="ru-RU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 descr="C:\Users\region1.region6\Desktop\Collections\CARMEN\39253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548680"/>
            <a:ext cx="4320480" cy="6120680"/>
          </a:xfrm>
          <a:prstGeom prst="rect">
            <a:avLst/>
          </a:prstGeom>
          <a:noFill/>
        </p:spPr>
      </p:pic>
      <p:pic>
        <p:nvPicPr>
          <p:cNvPr id="3075" name="Picture 3" descr="C:\Users\region1.region6\Desktop\Collections\CARMEN\39257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548680"/>
            <a:ext cx="4147069" cy="61455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14" descr="Eijffinger.gif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Заголовок 1"/>
          <p:cNvSpPr txBox="1">
            <a:spLocks/>
          </p:cNvSpPr>
          <p:nvPr/>
        </p:nvSpPr>
        <p:spPr>
          <a:xfrm>
            <a:off x="107504" y="0"/>
            <a:ext cx="4608512" cy="4766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000" dirty="0" smtClean="0">
                <a:latin typeface="+mj-lt"/>
                <a:ea typeface="+mj-ea"/>
                <a:cs typeface="+mj-cs"/>
              </a:rPr>
              <a:t>Carmen</a:t>
            </a:r>
            <a:r>
              <a:rPr kumimoji="0" 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новинка  2019 </a:t>
            </a:r>
            <a:r>
              <a:rPr lang="ru-RU" sz="2000" dirty="0" smtClean="0">
                <a:latin typeface="+mj-lt"/>
                <a:ea typeface="+mj-ea"/>
                <a:cs typeface="+mj-cs"/>
              </a:rPr>
              <a:t>заказная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программа</a:t>
            </a:r>
            <a:endParaRPr kumimoji="0" lang="ru-RU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Picture 3" descr="C:\Users\region1.region6\Desktop\Collections\CARMEN\392514-392551-392552-3925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548680"/>
            <a:ext cx="4283968" cy="6192688"/>
          </a:xfrm>
          <a:prstGeom prst="rect">
            <a:avLst/>
          </a:prstGeom>
          <a:noFill/>
        </p:spPr>
      </p:pic>
      <p:pic>
        <p:nvPicPr>
          <p:cNvPr id="2050" name="Picture 2" descr="C:\Users\region1.region6\Desktop\Collections\CARMEN\39255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548680"/>
            <a:ext cx="4176464" cy="61717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14" descr="Eijffinger.gif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region1.region6\Desktop\Collections\CARMEN\392544_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48679"/>
            <a:ext cx="4248472" cy="6163025"/>
          </a:xfrm>
          <a:prstGeom prst="rect">
            <a:avLst/>
          </a:prstGeom>
          <a:noFill/>
        </p:spPr>
      </p:pic>
      <p:sp>
        <p:nvSpPr>
          <p:cNvPr id="6" name="Заголовок 1"/>
          <p:cNvSpPr txBox="1">
            <a:spLocks/>
          </p:cNvSpPr>
          <p:nvPr/>
        </p:nvSpPr>
        <p:spPr>
          <a:xfrm>
            <a:off x="107504" y="0"/>
            <a:ext cx="4608512" cy="4766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000" dirty="0" smtClean="0">
                <a:latin typeface="+mj-lt"/>
                <a:ea typeface="+mj-ea"/>
                <a:cs typeface="+mj-cs"/>
              </a:rPr>
              <a:t>Carmen</a:t>
            </a:r>
            <a:r>
              <a:rPr kumimoji="0" 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новинка  2019 </a:t>
            </a:r>
            <a:r>
              <a:rPr lang="ru-RU" sz="2000" dirty="0" smtClean="0">
                <a:latin typeface="+mj-lt"/>
                <a:ea typeface="+mj-ea"/>
                <a:cs typeface="+mj-cs"/>
              </a:rPr>
              <a:t>заказная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программа</a:t>
            </a:r>
            <a:endParaRPr kumimoji="0" lang="ru-RU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Объект 2"/>
          <p:cNvSpPr>
            <a:spLocks noGrp="1"/>
          </p:cNvSpPr>
          <p:nvPr>
            <p:ph idx="1"/>
          </p:nvPr>
        </p:nvSpPr>
        <p:spPr>
          <a:xfrm>
            <a:off x="5004048" y="980728"/>
            <a:ext cx="3503597" cy="54006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ru-RU" sz="2400" dirty="0" smtClean="0"/>
          </a:p>
          <a:p>
            <a:pPr marL="0" indent="0">
              <a:buNone/>
            </a:pPr>
            <a:r>
              <a:rPr lang="ru-RU" sz="2200" b="1" dirty="0" smtClean="0"/>
              <a:t>материалы:</a:t>
            </a:r>
          </a:p>
          <a:p>
            <a:pPr marL="0" indent="0">
              <a:buNone/>
            </a:pPr>
            <a:r>
              <a:rPr lang="ru-RU" sz="2200" dirty="0" err="1" smtClean="0"/>
              <a:t>флизелин</a:t>
            </a:r>
            <a:endParaRPr lang="en-US" sz="2200" dirty="0" smtClean="0"/>
          </a:p>
          <a:p>
            <a:pPr marL="0" indent="0">
              <a:buNone/>
            </a:pPr>
            <a:endParaRPr lang="ru-RU" sz="2200" dirty="0" smtClean="0"/>
          </a:p>
          <a:p>
            <a:pPr marL="0" indent="0">
              <a:buNone/>
            </a:pPr>
            <a:r>
              <a:rPr lang="ru-RU" sz="2200" b="1" dirty="0" smtClean="0"/>
              <a:t>размеры: </a:t>
            </a:r>
          </a:p>
          <a:p>
            <a:pPr>
              <a:buNone/>
            </a:pPr>
            <a:r>
              <a:rPr lang="ru-RU" sz="2400" dirty="0" smtClean="0"/>
              <a:t> 0.52 </a:t>
            </a:r>
            <a:r>
              <a:rPr lang="ru-RU" sz="2400" dirty="0" err="1" smtClean="0"/>
              <a:t>х</a:t>
            </a:r>
            <a:r>
              <a:rPr lang="ru-RU" sz="2400" dirty="0" smtClean="0"/>
              <a:t> 10 м, 0.685 </a:t>
            </a:r>
            <a:r>
              <a:rPr lang="ru-RU" sz="2400" dirty="0" err="1" smtClean="0"/>
              <a:t>х</a:t>
            </a:r>
            <a:r>
              <a:rPr lang="ru-RU" sz="2400" dirty="0" smtClean="0"/>
              <a:t> 10 м</a:t>
            </a:r>
          </a:p>
          <a:p>
            <a:pPr>
              <a:buNone/>
            </a:pPr>
            <a:r>
              <a:rPr lang="ru-RU" sz="2400" dirty="0" smtClean="0"/>
              <a:t>панно 1.5 </a:t>
            </a:r>
            <a:r>
              <a:rPr lang="ru-RU" sz="2400" dirty="0" err="1" smtClean="0"/>
              <a:t>х</a:t>
            </a:r>
            <a:r>
              <a:rPr lang="ru-RU" sz="2400" dirty="0" smtClean="0"/>
              <a:t> 3.0 м, 3.0 х3.0 м</a:t>
            </a:r>
          </a:p>
          <a:p>
            <a:pPr>
              <a:buNone/>
            </a:pPr>
            <a:endParaRPr lang="ru-RU" sz="2400" dirty="0" smtClean="0"/>
          </a:p>
          <a:p>
            <a:pPr marL="0" indent="0">
              <a:buNone/>
            </a:pPr>
            <a:r>
              <a:rPr lang="ru-RU" sz="2200" b="1" dirty="0" smtClean="0"/>
              <a:t>Заказная </a:t>
            </a:r>
            <a:r>
              <a:rPr lang="ru-RU" sz="2200" b="1" dirty="0"/>
              <a:t>программа</a:t>
            </a:r>
          </a:p>
          <a:p>
            <a:pPr marL="0" indent="0">
              <a:buNone/>
            </a:pPr>
            <a:endParaRPr lang="ru-RU" sz="2200" dirty="0"/>
          </a:p>
          <a:p>
            <a:pPr marL="0" indent="0">
              <a:buNone/>
            </a:pPr>
            <a:r>
              <a:rPr lang="ru-RU" sz="2200" b="1" dirty="0"/>
              <a:t>Коллекция действует </a:t>
            </a:r>
            <a:r>
              <a:rPr lang="ru-RU" sz="2200" b="1" dirty="0" smtClean="0"/>
              <a:t>до</a:t>
            </a:r>
            <a:r>
              <a:rPr lang="ru-RU" sz="2200" dirty="0" smtClean="0"/>
              <a:t>:</a:t>
            </a:r>
          </a:p>
          <a:p>
            <a:pPr marL="0" indent="0">
              <a:buNone/>
            </a:pPr>
            <a:r>
              <a:rPr lang="ru-RU" sz="2200" dirty="0" smtClean="0"/>
              <a:t> </a:t>
            </a:r>
            <a:r>
              <a:rPr lang="ru-RU" sz="2200" dirty="0"/>
              <a:t>декабря </a:t>
            </a:r>
            <a:r>
              <a:rPr lang="ru-RU" sz="2200" dirty="0" smtClean="0"/>
              <a:t>2023 г</a:t>
            </a:r>
            <a:endParaRPr lang="en-US" sz="2200" dirty="0" smtClean="0"/>
          </a:p>
          <a:p>
            <a:pPr marL="0" indent="0">
              <a:buNone/>
            </a:pPr>
            <a:endParaRPr lang="ru-RU" sz="2200" dirty="0"/>
          </a:p>
          <a:p>
            <a:pPr marL="0" indent="0">
              <a:buNone/>
            </a:pPr>
            <a:endParaRPr lang="ru-RU" sz="2200" dirty="0"/>
          </a:p>
          <a:p>
            <a:pPr marL="0" indent="0">
              <a:buNone/>
            </a:pPr>
            <a:endParaRPr lang="ru-RU" sz="2200" dirty="0" smtClean="0"/>
          </a:p>
          <a:p>
            <a:pPr marL="0" indent="0">
              <a:buNone/>
            </a:pPr>
            <a:r>
              <a:rPr lang="ru-RU" sz="2200" dirty="0" smtClean="0"/>
              <a:t>Яркая коллекция с живописными цветами, нежными ветвями, имитацией объемной эффектной вышивкой</a:t>
            </a:r>
          </a:p>
          <a:p>
            <a:pPr marL="0" indent="0">
              <a:buNone/>
            </a:pPr>
            <a:endParaRPr lang="ru-RU" sz="2400" dirty="0"/>
          </a:p>
          <a:p>
            <a:pPr marL="0" indent="0">
              <a:buNone/>
            </a:pPr>
            <a:endParaRPr lang="ru-RU" sz="24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Tijdelijke aanduiding voor inhoud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292744" cy="6970426"/>
          </a:xfrm>
        </p:spPr>
      </p:pic>
    </p:spTree>
    <p:extLst>
      <p:ext uri="{BB962C8B-B14F-4D97-AF65-F5344CB8AC3E}">
        <p14:creationId xmlns:p14="http://schemas.microsoft.com/office/powerpoint/2010/main" xmlns="" val="2092514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Tijdelijke aanduiding voor inhoud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xmlns="" val="169227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Tijdelijke aanduiding voor inhoud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xmlns="" val="799697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Tijdelijke aanduiding voor inhoud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xmlns="" val="701268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Tijdelijke aanduiding voor inhoud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xmlns="" val="833105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1"/>
          <p:cNvSpPr txBox="1">
            <a:spLocks/>
          </p:cNvSpPr>
          <p:nvPr/>
        </p:nvSpPr>
        <p:spPr>
          <a:xfrm>
            <a:off x="107504" y="0"/>
            <a:ext cx="496855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000" noProof="0" dirty="0" smtClean="0">
                <a:latin typeface="+mj-lt"/>
                <a:ea typeface="+mj-ea"/>
                <a:cs typeface="+mj-cs"/>
              </a:rPr>
              <a:t>Mini Me</a:t>
            </a:r>
            <a:r>
              <a:rPr kumimoji="0" 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новинка  2019 </a:t>
            </a:r>
            <a:r>
              <a:rPr lang="ru-RU" sz="2000" dirty="0" smtClean="0">
                <a:latin typeface="+mj-lt"/>
                <a:ea typeface="+mj-ea"/>
                <a:cs typeface="+mj-cs"/>
              </a:rPr>
              <a:t>заказная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программа</a:t>
            </a:r>
            <a:endParaRPr kumimoji="0" lang="ru-RU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Рисунок 14" descr="Eijffinger.gif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 descr="\\files\Share\Общая\!!!Фотографии коллекций\Обои\Eijffinger\Mini Me\MiniMe-399001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701390"/>
            <a:ext cx="3384376" cy="5823954"/>
          </a:xfrm>
          <a:prstGeom prst="rect">
            <a:avLst/>
          </a:prstGeom>
          <a:noFill/>
        </p:spPr>
      </p:pic>
      <p:pic>
        <p:nvPicPr>
          <p:cNvPr id="5123" name="Picture 3" descr="\\files\Share\Общая\!!!Фотографии коллекций\Обои\Eijffinger\Mini Me\MiniMe-399092_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7" y="676529"/>
            <a:ext cx="3672409" cy="5920823"/>
          </a:xfrm>
          <a:prstGeom prst="rect">
            <a:avLst/>
          </a:prstGeom>
          <a:noFill/>
        </p:spPr>
      </p:pic>
      <p:pic>
        <p:nvPicPr>
          <p:cNvPr id="5124" name="Picture 4" descr="\\files\Share\Общая\!!!Фотографии коллекций\Обои\Eijffinger\Mini Me\MiniMe-399103_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692696"/>
            <a:ext cx="3128583" cy="59046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0254226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57200" y="1600201"/>
            <a:ext cx="4474840" cy="1324744"/>
          </a:xfrm>
        </p:spPr>
        <p:txBody>
          <a:bodyPr/>
          <a:lstStyle/>
          <a:p>
            <a:endParaRPr lang="ru-RU"/>
          </a:p>
        </p:txBody>
      </p:sp>
      <p:pic>
        <p:nvPicPr>
          <p:cNvPr id="6146" name="Picture 2" descr="C:\Users\User\Desktop\Collections\MINI ME\399040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736"/>
            <a:ext cx="3744037" cy="561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User\Desktop\Collections\MINI ME\399052.t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052737"/>
            <a:ext cx="3168352" cy="561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ser\Desktop\Collections\MINI ME\399070.ti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062576"/>
            <a:ext cx="3240360" cy="5606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Заголовок 1"/>
          <p:cNvSpPr txBox="1">
            <a:spLocks/>
          </p:cNvSpPr>
          <p:nvPr/>
        </p:nvSpPr>
        <p:spPr>
          <a:xfrm>
            <a:off x="107504" y="0"/>
            <a:ext cx="496855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000" noProof="0" dirty="0" smtClean="0">
                <a:latin typeface="+mj-lt"/>
                <a:ea typeface="+mj-ea"/>
                <a:cs typeface="+mj-cs"/>
              </a:rPr>
              <a:t>Mini Me</a:t>
            </a:r>
            <a:r>
              <a:rPr kumimoji="0" 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новинка  2019 </a:t>
            </a:r>
            <a:r>
              <a:rPr lang="ru-RU" sz="2000" dirty="0" smtClean="0">
                <a:latin typeface="+mj-lt"/>
                <a:ea typeface="+mj-ea"/>
                <a:cs typeface="+mj-cs"/>
              </a:rPr>
              <a:t>заказная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программа</a:t>
            </a:r>
            <a:endParaRPr kumimoji="0" lang="ru-RU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Рисунок 14" descr="Eijffinger.gif"/>
          <p:cNvPicPr>
            <a:picLocks noChangeAspect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6320361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1"/>
          <p:cNvSpPr txBox="1">
            <a:spLocks/>
          </p:cNvSpPr>
          <p:nvPr/>
        </p:nvSpPr>
        <p:spPr>
          <a:xfrm>
            <a:off x="107504" y="0"/>
            <a:ext cx="496855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000" noProof="0" dirty="0" smtClean="0">
                <a:latin typeface="+mj-lt"/>
                <a:ea typeface="+mj-ea"/>
                <a:cs typeface="+mj-cs"/>
              </a:rPr>
              <a:t>Mini Me</a:t>
            </a:r>
            <a:r>
              <a:rPr kumimoji="0" 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новинка  2019 </a:t>
            </a:r>
            <a:r>
              <a:rPr lang="ru-RU" sz="2000" dirty="0" smtClean="0">
                <a:latin typeface="+mj-lt"/>
                <a:ea typeface="+mj-ea"/>
                <a:cs typeface="+mj-cs"/>
              </a:rPr>
              <a:t>заказная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программа</a:t>
            </a:r>
            <a:endParaRPr kumimoji="0" lang="ru-RU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Рисунок 14" descr="Eijffinger.gif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\\files\Share\Общая\!!!Фотографии коллекций\Обои\Eijffinger\Mini Me\MiniMe-399032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14724" y="548680"/>
            <a:ext cx="4104867" cy="6192688"/>
          </a:xfrm>
          <a:prstGeom prst="rect">
            <a:avLst/>
          </a:prstGeom>
          <a:noFill/>
        </p:spPr>
      </p:pic>
      <p:pic>
        <p:nvPicPr>
          <p:cNvPr id="3075" name="Picture 3" descr="\\files\Share\Общая\!!!Фотографии коллекций\Обои\Eijffinger\Mini Me\MiniMe-399022-17 Mini Me_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548680"/>
            <a:ext cx="4176464" cy="621407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8988714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Заголовок 1"/>
          <p:cNvSpPr txBox="1">
            <a:spLocks/>
          </p:cNvSpPr>
          <p:nvPr/>
        </p:nvSpPr>
        <p:spPr>
          <a:xfrm>
            <a:off x="107504" y="0"/>
            <a:ext cx="496855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000" noProof="0" dirty="0" smtClean="0">
                <a:latin typeface="+mj-lt"/>
                <a:ea typeface="+mj-ea"/>
                <a:cs typeface="+mj-cs"/>
              </a:rPr>
              <a:t>Mini Me</a:t>
            </a:r>
            <a:r>
              <a:rPr kumimoji="0" 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новинка  2019 </a:t>
            </a:r>
            <a:r>
              <a:rPr lang="ru-RU" sz="2000" dirty="0" smtClean="0">
                <a:latin typeface="+mj-lt"/>
                <a:ea typeface="+mj-ea"/>
                <a:cs typeface="+mj-cs"/>
              </a:rPr>
              <a:t>заказная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программа</a:t>
            </a:r>
            <a:endParaRPr kumimoji="0" lang="ru-RU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Рисунок 14" descr="Eijffinger.gif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\\files\Share\Общая\!!!Фотографии коллекций\Обои\Eijffinger\Mini Me\MiniMe-3991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548680"/>
            <a:ext cx="3384376" cy="6142062"/>
          </a:xfrm>
          <a:prstGeom prst="rect">
            <a:avLst/>
          </a:prstGeom>
          <a:noFill/>
        </p:spPr>
      </p:pic>
      <p:pic>
        <p:nvPicPr>
          <p:cNvPr id="2052" name="Picture 4" descr="\\files\Share\Общая\!!!Фотографии коллекций\Обои\Eijffinger\Mini Me\MiniMe-399081_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548680"/>
            <a:ext cx="4104456" cy="61522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62157237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1"/>
          <p:cNvSpPr txBox="1">
            <a:spLocks/>
          </p:cNvSpPr>
          <p:nvPr/>
        </p:nvSpPr>
        <p:spPr>
          <a:xfrm>
            <a:off x="107504" y="0"/>
            <a:ext cx="496855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000" noProof="0" dirty="0" smtClean="0">
                <a:latin typeface="+mj-lt"/>
                <a:ea typeface="+mj-ea"/>
                <a:cs typeface="+mj-cs"/>
              </a:rPr>
              <a:t>Mini Me</a:t>
            </a:r>
            <a:r>
              <a:rPr kumimoji="0" 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новинка  2019 </a:t>
            </a:r>
            <a:r>
              <a:rPr lang="ru-RU" sz="2000" dirty="0" smtClean="0">
                <a:latin typeface="+mj-lt"/>
                <a:ea typeface="+mj-ea"/>
                <a:cs typeface="+mj-cs"/>
              </a:rPr>
              <a:t>заказная</a:t>
            </a:r>
            <a:r>
              <a:rPr kumimoji="0" lang="ru-RU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программа</a:t>
            </a:r>
            <a:endParaRPr kumimoji="0" lang="ru-RU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Рисунок 14" descr="Eijffinger.gif"/>
          <p:cNvPicPr>
            <a:picLocks noChangeAspect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Объект 2"/>
          <p:cNvSpPr>
            <a:spLocks noGrp="1"/>
          </p:cNvSpPr>
          <p:nvPr>
            <p:ph idx="1"/>
          </p:nvPr>
        </p:nvSpPr>
        <p:spPr>
          <a:xfrm>
            <a:off x="4572000" y="764705"/>
            <a:ext cx="4248472" cy="609329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ru-RU" sz="2200" b="1" dirty="0" smtClean="0"/>
              <a:t>материалы:</a:t>
            </a:r>
          </a:p>
          <a:p>
            <a:pPr marL="0" indent="0">
              <a:buNone/>
            </a:pPr>
            <a:r>
              <a:rPr lang="ru-RU" sz="2000" dirty="0" err="1" smtClean="0"/>
              <a:t>флизелин</a:t>
            </a:r>
            <a:r>
              <a:rPr lang="ru-RU" sz="2000" dirty="0"/>
              <a:t>, </a:t>
            </a:r>
          </a:p>
          <a:p>
            <a:pPr marL="0" indent="0">
              <a:buNone/>
            </a:pPr>
            <a:r>
              <a:rPr lang="ru-RU" sz="2000" dirty="0" smtClean="0"/>
              <a:t>покрытие </a:t>
            </a:r>
            <a:r>
              <a:rPr lang="ru-RU" sz="2000" dirty="0"/>
              <a:t>с эффектом </a:t>
            </a:r>
            <a:r>
              <a:rPr lang="ru-RU" sz="2000" dirty="0" smtClean="0"/>
              <a:t>грифельной доски самосветящиеся </a:t>
            </a:r>
            <a:r>
              <a:rPr lang="ru-RU" sz="2000" dirty="0"/>
              <a:t>краски</a:t>
            </a:r>
          </a:p>
          <a:p>
            <a:pPr marL="0" indent="0">
              <a:buNone/>
            </a:pPr>
            <a:r>
              <a:rPr lang="ru-RU" sz="2000" b="1" dirty="0" smtClean="0"/>
              <a:t>размеры:</a:t>
            </a:r>
          </a:p>
          <a:p>
            <a:pPr marL="0" indent="0">
              <a:buNone/>
            </a:pPr>
            <a:r>
              <a:rPr lang="ru-RU" sz="2000" dirty="0" smtClean="0"/>
              <a:t>0,52 </a:t>
            </a:r>
            <a:r>
              <a:rPr lang="ru-RU" sz="2000" dirty="0"/>
              <a:t>х 10 </a:t>
            </a:r>
            <a:r>
              <a:rPr lang="ru-RU" sz="2000" dirty="0" smtClean="0"/>
              <a:t>м</a:t>
            </a:r>
            <a:endParaRPr lang="ru-RU" sz="2000" dirty="0"/>
          </a:p>
          <a:p>
            <a:pPr marL="0" indent="0">
              <a:buNone/>
            </a:pPr>
            <a:r>
              <a:rPr lang="ru-RU" sz="2000" dirty="0" smtClean="0"/>
              <a:t> </a:t>
            </a:r>
            <a:r>
              <a:rPr lang="ru-RU" sz="2000" dirty="0" err="1"/>
              <a:t>разноформатные</a:t>
            </a:r>
            <a:r>
              <a:rPr lang="ru-RU" sz="2000" dirty="0"/>
              <a:t> панно</a:t>
            </a:r>
            <a:endParaRPr lang="ru-RU" sz="2200" dirty="0" smtClean="0"/>
          </a:p>
          <a:p>
            <a:pPr marL="0" indent="0">
              <a:buNone/>
            </a:pPr>
            <a:r>
              <a:rPr lang="ru-RU" sz="2200" b="1" dirty="0" smtClean="0"/>
              <a:t>Заказная коллекция</a:t>
            </a:r>
            <a:endParaRPr lang="ru-RU" sz="2200" b="1" dirty="0"/>
          </a:p>
          <a:p>
            <a:pPr marL="0" indent="0">
              <a:buNone/>
            </a:pPr>
            <a:endParaRPr lang="ru-RU" sz="2200" dirty="0"/>
          </a:p>
          <a:p>
            <a:pPr marL="0" indent="0">
              <a:buNone/>
            </a:pPr>
            <a:r>
              <a:rPr lang="ru-RU" sz="2100" b="1" dirty="0"/>
              <a:t>Коллекция действует </a:t>
            </a:r>
            <a:r>
              <a:rPr lang="ru-RU" sz="2100" b="1" dirty="0" smtClean="0"/>
              <a:t>до</a:t>
            </a:r>
            <a:r>
              <a:rPr lang="ru-RU" sz="2100" dirty="0" smtClean="0"/>
              <a:t>:</a:t>
            </a:r>
          </a:p>
          <a:p>
            <a:pPr marL="0" indent="0">
              <a:buNone/>
            </a:pPr>
            <a:r>
              <a:rPr lang="ru-RU" sz="2100" dirty="0" smtClean="0"/>
              <a:t> </a:t>
            </a:r>
            <a:r>
              <a:rPr lang="ru-RU" sz="2100" dirty="0"/>
              <a:t>декабря </a:t>
            </a:r>
            <a:r>
              <a:rPr lang="ru-RU" sz="2100" dirty="0" smtClean="0"/>
              <a:t>2023 г</a:t>
            </a:r>
            <a:endParaRPr lang="ru-RU" sz="2100" dirty="0"/>
          </a:p>
          <a:p>
            <a:pPr marL="0" indent="0">
              <a:buNone/>
            </a:pPr>
            <a:endParaRPr lang="ru-RU" sz="2100" dirty="0" smtClean="0"/>
          </a:p>
          <a:p>
            <a:pPr marL="0" indent="0">
              <a:buNone/>
            </a:pPr>
            <a:r>
              <a:rPr lang="ru-RU" sz="2100" dirty="0"/>
              <a:t>Веселый зоопарк для самых маленьких: дизайны</a:t>
            </a:r>
          </a:p>
          <a:p>
            <a:pPr marL="0" indent="0">
              <a:buNone/>
            </a:pPr>
            <a:r>
              <a:rPr lang="ru-RU" sz="2100" dirty="0"/>
              <a:t>с животными выполнены в узнаваемой наивной манере.</a:t>
            </a:r>
          </a:p>
          <a:p>
            <a:pPr marL="0" indent="0">
              <a:buNone/>
            </a:pPr>
            <a:r>
              <a:rPr lang="ru-RU" sz="2100" dirty="0"/>
              <a:t>Каталог включает </a:t>
            </a:r>
            <a:r>
              <a:rPr lang="ru-RU" sz="2100" dirty="0" smtClean="0"/>
              <a:t>обои </a:t>
            </a:r>
            <a:r>
              <a:rPr lang="ru-RU" sz="2100" dirty="0"/>
              <a:t>с </a:t>
            </a:r>
            <a:r>
              <a:rPr lang="ru-RU" sz="2100" dirty="0" smtClean="0"/>
              <a:t>эффектом грифельной </a:t>
            </a:r>
            <a:r>
              <a:rPr lang="ru-RU" sz="2100" dirty="0"/>
              <a:t>доски и обои, светящиеся в темноте.</a:t>
            </a:r>
          </a:p>
          <a:p>
            <a:pPr marL="0" indent="0">
              <a:buNone/>
            </a:pPr>
            <a:endParaRPr lang="ru-RU" sz="2400" dirty="0"/>
          </a:p>
        </p:txBody>
      </p:sp>
      <p:pic>
        <p:nvPicPr>
          <p:cNvPr id="1026" name="Picture 2" descr="C:\Users\region1.region6\Desktop\Collections\MINI ME\39901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548680"/>
            <a:ext cx="4104456" cy="61536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9731925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Tijdelijke aanduiding voor inhoud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9263921" cy="6948807"/>
          </a:xfrm>
        </p:spPr>
      </p:pic>
    </p:spTree>
    <p:extLst>
      <p:ext uri="{BB962C8B-B14F-4D97-AF65-F5344CB8AC3E}">
        <p14:creationId xmlns:p14="http://schemas.microsoft.com/office/powerpoint/2010/main" xmlns="" val="2045343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3816424" cy="432048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dirty="0" smtClean="0">
                <a:latin typeface="Comic Sans MS" pitchFamily="66" charset="0"/>
              </a:rPr>
              <a:t>rice </a:t>
            </a:r>
            <a:r>
              <a:rPr lang="ru-RU" sz="2700" dirty="0" smtClean="0">
                <a:latin typeface="Calibri" pitchFamily="34" charset="0"/>
              </a:rPr>
              <a:t>заказная программа</a:t>
            </a:r>
            <a:endParaRPr lang="ru-RU" sz="2700" dirty="0">
              <a:latin typeface="Calibri" pitchFamily="34" charset="0"/>
            </a:endParaRPr>
          </a:p>
        </p:txBody>
      </p:sp>
      <p:pic>
        <p:nvPicPr>
          <p:cNvPr id="6148" name="Picture 4" descr="C:\Users\region1.region6\Desktop\ОБУЧАЮЩИЕ ПРЕЗЕНТАЦИИ\EIJFFINGER\Артикулы\Rice 2\Rice2-383552_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548680"/>
            <a:ext cx="4320480" cy="6120680"/>
          </a:xfrm>
          <a:prstGeom prst="rect">
            <a:avLst/>
          </a:prstGeom>
          <a:noFill/>
        </p:spPr>
      </p:pic>
      <p:pic>
        <p:nvPicPr>
          <p:cNvPr id="6149" name="Picture 5" descr="C:\Users\region1.region6\Desktop\ОБУЧАЮЩИЕ ПРЕЗЕНТАЦИИ\EIJFFINGER\Артикулы\Rice 2\Rice2-383502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548680"/>
            <a:ext cx="4104456" cy="6165304"/>
          </a:xfrm>
          <a:prstGeom prst="rect">
            <a:avLst/>
          </a:prstGeom>
          <a:noFill/>
        </p:spPr>
      </p:pic>
      <p:pic>
        <p:nvPicPr>
          <p:cNvPr id="8" name="Рисунок 14" descr="Eijffinger.gif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7884368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region1.region6\Desktop\ОБУЧАЮЩИЕ ПРЕЗЕНТАЦИИ\EIJFFINGER\Артикулы\Rice 2\Rice2-383592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734" y="548680"/>
            <a:ext cx="4378258" cy="6176640"/>
          </a:xfrm>
          <a:prstGeom prst="rect">
            <a:avLst/>
          </a:prstGeom>
          <a:noFill/>
        </p:spPr>
      </p:pic>
      <p:pic>
        <p:nvPicPr>
          <p:cNvPr id="7172" name="Picture 4" descr="C:\Users\region1.region6\Desktop\ОБУЧАЮЩИЕ ПРЕЗЕНТАЦИИ\EIJFFINGER\Артикулы\Rice 2\Rice2-383618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548680"/>
            <a:ext cx="4104456" cy="6151307"/>
          </a:xfrm>
          <a:prstGeom prst="rect">
            <a:avLst/>
          </a:prstGeom>
          <a:noFill/>
        </p:spPr>
      </p:pic>
      <p:pic>
        <p:nvPicPr>
          <p:cNvPr id="9" name="Рисунок 14" descr="Eijffinger.gif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7884368" y="188640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Заголовок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3816424" cy="432048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dirty="0" smtClean="0">
                <a:latin typeface="Comic Sans MS" pitchFamily="66" charset="0"/>
              </a:rPr>
              <a:t>rice </a:t>
            </a:r>
            <a:r>
              <a:rPr lang="ru-RU" sz="2700" dirty="0" smtClean="0">
                <a:latin typeface="Calibri" pitchFamily="34" charset="0"/>
              </a:rPr>
              <a:t>заказная программа</a:t>
            </a:r>
            <a:endParaRPr lang="ru-RU" sz="27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region1.region6\Desktop\ОБУЧАЮЩИЕ ПРЕЗЕНТАЦИИ\EIJFFINGER\Артикулы\Rice 2\Rice2-383510_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5884" r="15732"/>
          <a:stretch>
            <a:fillRect/>
          </a:stretch>
        </p:blipFill>
        <p:spPr bwMode="auto">
          <a:xfrm>
            <a:off x="179512" y="548680"/>
            <a:ext cx="4176464" cy="6136187"/>
          </a:xfrm>
          <a:prstGeom prst="rect">
            <a:avLst/>
          </a:prstGeom>
          <a:noFill/>
        </p:spPr>
      </p:pic>
      <p:pic>
        <p:nvPicPr>
          <p:cNvPr id="5" name="Picture 2" descr="C:\Users\region1.region6\Desktop\ОБУЧАЮЩИЕ ПРЕЗЕНТАЦИИ\EIJFFINGER\Артикулы\Rice 2\Rice2-383520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548680"/>
            <a:ext cx="4137162" cy="6088415"/>
          </a:xfrm>
          <a:prstGeom prst="rect">
            <a:avLst/>
          </a:prstGeom>
          <a:noFill/>
        </p:spPr>
      </p:pic>
      <p:pic>
        <p:nvPicPr>
          <p:cNvPr id="6" name="Рисунок 14" descr="Eijffinger.gif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8080375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Заголовок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3816424" cy="432048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dirty="0" smtClean="0">
                <a:latin typeface="Comic Sans MS" pitchFamily="66" charset="0"/>
              </a:rPr>
              <a:t>rice </a:t>
            </a:r>
            <a:r>
              <a:rPr lang="ru-RU" sz="2700" dirty="0" smtClean="0">
                <a:latin typeface="Calibri" pitchFamily="34" charset="0"/>
              </a:rPr>
              <a:t>заказная программа</a:t>
            </a:r>
            <a:endParaRPr lang="ru-RU" sz="27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region1.region6\Desktop\ОБУЧАЮЩИЕ ПРЕЗЕНТАЦИИ\EIJFFINGER\Артикулы\Rice 2\Rice2-383561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548680"/>
            <a:ext cx="4275152" cy="6142062"/>
          </a:xfrm>
          <a:prstGeom prst="rect">
            <a:avLst/>
          </a:prstGeom>
          <a:noFill/>
        </p:spPr>
      </p:pic>
      <p:pic>
        <p:nvPicPr>
          <p:cNvPr id="5" name="Picture 4" descr="C:\Users\region1.region6\Desktop\ОБУЧАЮЩИЕ ПРЕЗЕНТАЦИИ\EIJFFINGER\Артикулы\Rice 2\Rice2-383591_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548680"/>
            <a:ext cx="4104456" cy="6120680"/>
          </a:xfrm>
          <a:prstGeom prst="rect">
            <a:avLst/>
          </a:prstGeom>
          <a:noFill/>
        </p:spPr>
      </p:pic>
      <p:pic>
        <p:nvPicPr>
          <p:cNvPr id="6" name="Рисунок 14" descr="Eijffinger.gif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7884368" y="188640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Заголовок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3816424" cy="432048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dirty="0" smtClean="0">
                <a:latin typeface="Comic Sans MS" pitchFamily="66" charset="0"/>
              </a:rPr>
              <a:t>rice </a:t>
            </a:r>
            <a:r>
              <a:rPr lang="ru-RU" sz="2700" dirty="0" smtClean="0">
                <a:latin typeface="Calibri" pitchFamily="34" charset="0"/>
              </a:rPr>
              <a:t>заказная программа</a:t>
            </a:r>
            <a:endParaRPr lang="ru-RU" sz="27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region1.region6\Desktop\ОБУЧАЮЩИЕ ПРЕЗЕНТАЦИИ\EIJFFINGER\Артикулы\Rice 2\Rice2-383610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8680"/>
            <a:ext cx="4104456" cy="6120680"/>
          </a:xfrm>
          <a:prstGeom prst="rect">
            <a:avLst/>
          </a:prstGeom>
          <a:noFill/>
        </p:spPr>
      </p:pic>
      <p:pic>
        <p:nvPicPr>
          <p:cNvPr id="9219" name="Picture 3" descr="C:\Users\region1.region6\Desktop\ОБУЧАЮЩИЕ ПРЕЗЕНТАЦИИ\EIJFFINGER\Артикулы\Rice 2\Rice2-383608_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548680"/>
            <a:ext cx="4300288" cy="6120680"/>
          </a:xfrm>
          <a:prstGeom prst="rect">
            <a:avLst/>
          </a:prstGeom>
          <a:noFill/>
        </p:spPr>
      </p:pic>
      <p:pic>
        <p:nvPicPr>
          <p:cNvPr id="6" name="Рисунок 14" descr="Eijffinger.gif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7956376" y="116632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Заголовок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3816424" cy="432048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dirty="0" smtClean="0">
                <a:latin typeface="Comic Sans MS" pitchFamily="66" charset="0"/>
              </a:rPr>
              <a:t>rice </a:t>
            </a:r>
            <a:r>
              <a:rPr lang="ru-RU" sz="2700" dirty="0" smtClean="0">
                <a:latin typeface="Calibri" pitchFamily="34" charset="0"/>
              </a:rPr>
              <a:t>заказная программа</a:t>
            </a:r>
            <a:endParaRPr lang="ru-RU" sz="27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5" name="Picture 9" descr="C:\Users\region1.region6\Desktop\ОБУЧАЮЩИЕ ПРЕЗЕНТАЦИИ\EIJFFINGER\Артикулы\Rice 2\Rice2-ro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8680"/>
            <a:ext cx="4320480" cy="6170920"/>
          </a:xfrm>
          <a:prstGeom prst="rect">
            <a:avLst/>
          </a:prstGeom>
          <a:noFill/>
        </p:spPr>
      </p:pic>
      <p:pic>
        <p:nvPicPr>
          <p:cNvPr id="19" name="Рисунок 14" descr="Eijffinger.gif"/>
          <p:cNvPicPr>
            <a:picLocks noChangeAspect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7884368" y="188640"/>
            <a:ext cx="10636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extBox 24"/>
          <p:cNvSpPr txBox="1"/>
          <p:nvPr/>
        </p:nvSpPr>
        <p:spPr>
          <a:xfrm>
            <a:off x="4427984" y="1556792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dirty="0"/>
          </a:p>
        </p:txBody>
      </p:sp>
      <p:pic>
        <p:nvPicPr>
          <p:cNvPr id="4110" name="Picture 14" descr="C:\Users\region1.region6\Desktop\ОБУЧАЮЩИЕ ПРЕЗЕНТАЦИИ\EIJFFINGER\ricelogo-e142412419036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5661248"/>
            <a:ext cx="1872208" cy="890396"/>
          </a:xfrm>
          <a:prstGeom prst="rect">
            <a:avLst/>
          </a:prstGeom>
          <a:noFill/>
        </p:spPr>
      </p:pic>
      <p:sp>
        <p:nvSpPr>
          <p:cNvPr id="8" name="Объект 2"/>
          <p:cNvSpPr txBox="1">
            <a:spLocks/>
          </p:cNvSpPr>
          <p:nvPr/>
        </p:nvSpPr>
        <p:spPr>
          <a:xfrm>
            <a:off x="4860032" y="764704"/>
            <a:ext cx="3503597" cy="54006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материалы: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флизелин</a:t>
            </a:r>
            <a:endParaRPr kumimoji="0" lang="en-US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размеры: </a:t>
            </a:r>
          </a:p>
          <a:p>
            <a:r>
              <a:rPr lang="ru-RU" sz="2200" dirty="0" smtClean="0"/>
              <a:t>0,52х10 м</a:t>
            </a:r>
          </a:p>
          <a:p>
            <a:r>
              <a:rPr lang="ru-RU" sz="2200" dirty="0" smtClean="0"/>
              <a:t> </a:t>
            </a:r>
          </a:p>
          <a:p>
            <a:r>
              <a:rPr lang="ru-RU" sz="2200" dirty="0" smtClean="0"/>
              <a:t>Панно  1,395 х2,80 м; 2,79х 2,8 м; 0,93х 2,8; 1,86х 2,8 м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Заказная программа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Коллекция действует до</a:t>
            </a:r>
            <a:r>
              <a:rPr kumimoji="0" lang="ru-RU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декабря 2023 г</a:t>
            </a:r>
            <a:endParaRPr kumimoji="0" lang="en-US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r>
              <a:rPr lang="ru-RU" sz="2400" dirty="0" smtClean="0"/>
              <a:t>новое «рисовое» приключение.</a:t>
            </a:r>
          </a:p>
          <a:p>
            <a:r>
              <a:rPr lang="ru-RU" sz="2400" dirty="0" smtClean="0"/>
              <a:t> - игривый, сочный, красочный и жизнерадостный </a:t>
            </a:r>
          </a:p>
          <a:p>
            <a:r>
              <a:rPr lang="ru-RU" sz="2400" dirty="0" smtClean="0"/>
              <a:t>можно использовать в различных интерьерах, таких как спальня, гостиная, детская и даже на кухне. </a:t>
            </a:r>
          </a:p>
          <a:p>
            <a:r>
              <a:rPr lang="ru-RU" dirty="0" smtClean="0"/>
              <a:t> 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Заголовок 1"/>
          <p:cNvSpPr txBox="1">
            <a:spLocks/>
          </p:cNvSpPr>
          <p:nvPr/>
        </p:nvSpPr>
        <p:spPr>
          <a:xfrm>
            <a:off x="179512" y="116632"/>
            <a:ext cx="3816424" cy="432048"/>
          </a:xfrm>
          <a:prstGeom prst="rect">
            <a:avLst/>
          </a:prstGeom>
        </p:spPr>
        <p:txBody>
          <a:bodyPr>
            <a:normAutofit fontScale="67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rice </a:t>
            </a:r>
            <a:r>
              <a:rPr kumimoji="0" lang="ru-RU" sz="27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заказная программа</a:t>
            </a:r>
            <a:endParaRPr kumimoji="0" lang="ru-RU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365</Words>
  <Application>Microsoft Office PowerPoint</Application>
  <PresentationFormat>Экран (4:3)</PresentationFormat>
  <Paragraphs>102</Paragraphs>
  <Slides>44</Slides>
  <Notes>1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44</vt:i4>
      </vt:variant>
    </vt:vector>
  </HeadingPairs>
  <TitlesOfParts>
    <vt:vector size="45" baseType="lpstr">
      <vt:lpstr>Тема Office</vt:lpstr>
      <vt:lpstr>Слайд 1</vt:lpstr>
      <vt:lpstr>Слайд 2</vt:lpstr>
      <vt:lpstr>Слайд 3</vt:lpstr>
      <vt:lpstr>Слайд 4</vt:lpstr>
      <vt:lpstr>Слайд 5</vt:lpstr>
      <vt:lpstr>Слайд 6</vt:lpstr>
      <vt:lpstr>Слайд 7</vt:lpstr>
      <vt:lpstr>Слайд 8</vt:lpstr>
      <vt:lpstr>Слайд 9</vt:lpstr>
      <vt:lpstr>Слайд 10</vt:lpstr>
      <vt:lpstr>Слайд 11</vt:lpstr>
      <vt:lpstr>Слайд 12</vt:lpstr>
      <vt:lpstr>Слайд 13</vt:lpstr>
      <vt:lpstr>Слайд 14</vt:lpstr>
      <vt:lpstr>Enso новинка  2019 складская программа</vt:lpstr>
      <vt:lpstr>Слайд 16</vt:lpstr>
      <vt:lpstr>Слайд 17</vt:lpstr>
      <vt:lpstr>Слайд 18</vt:lpstr>
      <vt:lpstr>Слайд 19</vt:lpstr>
      <vt:lpstr>Слайд 20</vt:lpstr>
      <vt:lpstr>Слайд 21</vt:lpstr>
      <vt:lpstr>Слайд 22</vt:lpstr>
      <vt:lpstr>Слайд 23</vt:lpstr>
      <vt:lpstr>Слайд 24</vt:lpstr>
      <vt:lpstr>Слайд 25</vt:lpstr>
      <vt:lpstr>Слайд 26</vt:lpstr>
      <vt:lpstr>Слайд 27</vt:lpstr>
      <vt:lpstr>Слайд 28</vt:lpstr>
      <vt:lpstr>Слайд 29</vt:lpstr>
      <vt:lpstr>Слайд 30</vt:lpstr>
      <vt:lpstr>Слайд 31</vt:lpstr>
      <vt:lpstr>Слайд 32</vt:lpstr>
      <vt:lpstr>Слайд 33</vt:lpstr>
      <vt:lpstr>Слайд 34</vt:lpstr>
      <vt:lpstr>Слайд 35</vt:lpstr>
      <vt:lpstr>Слайд 36</vt:lpstr>
      <vt:lpstr>Слайд 37</vt:lpstr>
      <vt:lpstr>Слайд 38</vt:lpstr>
      <vt:lpstr>rice заказная программа</vt:lpstr>
      <vt:lpstr>rice заказная программа</vt:lpstr>
      <vt:lpstr>rice заказная программа</vt:lpstr>
      <vt:lpstr>rice заказная программа</vt:lpstr>
      <vt:lpstr>rice заказная программа</vt:lpstr>
      <vt:lpstr>Слайд 44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region1</dc:creator>
  <cp:lastModifiedBy>region1</cp:lastModifiedBy>
  <cp:revision>26</cp:revision>
  <dcterms:created xsi:type="dcterms:W3CDTF">2019-04-24T11:37:02Z</dcterms:created>
  <dcterms:modified xsi:type="dcterms:W3CDTF">2019-05-28T07:05:52Z</dcterms:modified>
</cp:coreProperties>
</file>