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93" r:id="rId7"/>
    <p:sldId id="294" r:id="rId8"/>
    <p:sldId id="263" r:id="rId9"/>
    <p:sldId id="292" r:id="rId10"/>
    <p:sldId id="291" r:id="rId11"/>
    <p:sldId id="290" r:id="rId12"/>
    <p:sldId id="264" r:id="rId13"/>
    <p:sldId id="265" r:id="rId14"/>
    <p:sldId id="266" r:id="rId15"/>
    <p:sldId id="268" r:id="rId16"/>
    <p:sldId id="296" r:id="rId17"/>
    <p:sldId id="269" r:id="rId18"/>
    <p:sldId id="272" r:id="rId19"/>
    <p:sldId id="273" r:id="rId20"/>
    <p:sldId id="274" r:id="rId21"/>
    <p:sldId id="297" r:id="rId22"/>
    <p:sldId id="276" r:id="rId23"/>
    <p:sldId id="277" r:id="rId24"/>
    <p:sldId id="298" r:id="rId25"/>
    <p:sldId id="278" r:id="rId26"/>
    <p:sldId id="299" r:id="rId27"/>
    <p:sldId id="279" r:id="rId28"/>
    <p:sldId id="300" r:id="rId29"/>
    <p:sldId id="301" r:id="rId30"/>
    <p:sldId id="302" r:id="rId31"/>
    <p:sldId id="280" r:id="rId32"/>
    <p:sldId id="281" r:id="rId33"/>
    <p:sldId id="303" r:id="rId34"/>
    <p:sldId id="282" r:id="rId35"/>
    <p:sldId id="283" r:id="rId36"/>
    <p:sldId id="304" r:id="rId37"/>
    <p:sldId id="284" r:id="rId38"/>
    <p:sldId id="285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4CAB-D677-40BA-80BB-2E4147E1DB96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AD371-2801-4929-9EB5-E699BAAB4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643866" cy="92867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ФОТОСЪЕМКА ИНТЕРЬЕРОВ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НА МОБИЛЬНЫЙ ТЕЛЕФОН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User\Desktop\фотосъемка вебинар\1518552647_burst-shooting-in-your-phon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7620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Издалека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86808" cy="857256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Издалека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 градусов (центр)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удалении около 4 метров, ровно напротив объекта. 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48130" name="Picture 2" descr="C:\Users\User\Desktop\фотосъемка вебинар\z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57364"/>
            <a:ext cx="6234122" cy="4675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Издалека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86808" cy="1143008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Издалека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45 градусов (слева, справа)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удалении около 4 метров, боковой вид (иногда смещение от центра чуть влево или вправо дает наилучший результат)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C:\Users\User\Desktop\фотосъемка вебинар\z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6048417" cy="4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Ключевые моменты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642918"/>
            <a:ext cx="8643998" cy="5786478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фотографировании:</a:t>
            </a: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встаньте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устойчиво,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крепко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держите телефон,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старайтесь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шевелиться.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Снимать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можно и в вертикальном, и в горизонтальном формате.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Лучше: в горизонтальном</a:t>
            </a:r>
            <a:endParaRPr lang="en-U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ВНИМАНИЕ!</a:t>
            </a: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Нажимайте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кнопку плавно, отрывайте палец от экрана медленно.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полной фокусировки камере требуется время, поэтому между касанием и съёмкой происходит задержка.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это время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смещайте телефон, не убирайте его резко, после того, как вы отпустили палец, подержите телефон неподвижно пару секунд (не все телефоны снимают мгновенно).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На заметку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286808" cy="2357454"/>
          </a:xfrm>
        </p:spPr>
        <p:txBody>
          <a:bodyPr>
            <a:noAutofit/>
          </a:bodyPr>
          <a:lstStyle/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Можно использовать как подставку спинку кресла, опереться о стену или присесть и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положить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локоть на колено.</a:t>
            </a: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Или используйте самый простой штатив для телефона </a:t>
            </a: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User\Desktop\фотосъемка вебинар\штатив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357562"/>
            <a:ext cx="2350253" cy="3133671"/>
          </a:xfrm>
          <a:prstGeom prst="rect">
            <a:avLst/>
          </a:prstGeom>
          <a:noFill/>
        </p:spPr>
      </p:pic>
      <p:pic>
        <p:nvPicPr>
          <p:cNvPr id="6147" name="Picture 3" descr="C:\Users\User\Desktop\фотосъемка вебинар\infnbd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286124"/>
            <a:ext cx="328614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Пересматривайте снимки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071546"/>
            <a:ext cx="8286808" cy="535785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Сделайте пробный снимок, посмотрите на него и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УБЕРИТЕ ИЗ КАДРА ЛИШНИЕ ПРЕДМЕТЫ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сумки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личные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вещи,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инструменты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обувь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стулья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коробки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провода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удлинителя,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пакеты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мусор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проч.).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 невозможно убрать из кадра, смените точку, с которой фотографируете (передвиньтесь влево, вправо, встаньте на стул или, наоборот, присядьте).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Фокус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26" y="642918"/>
            <a:ext cx="8786874" cy="1714512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Позаботьтесь, чтобы главный объект всегда был в фокусе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умолчанию телефон фокусируется по центру. Чтобы изменить точку фокусировки — просто коснитесь нужного места на экране (например, кисти штор или бахромы). Чем ближе фотографируемый объект, чем четче должен быть фокус! </a:t>
            </a:r>
          </a:p>
        </p:txBody>
      </p:sp>
      <p:pic>
        <p:nvPicPr>
          <p:cNvPr id="25601" name="Picture 1" descr="C:\Users\User\Desktop\фотосъемка вебинар\z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85992"/>
            <a:ext cx="571504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Фокус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C:\Users\User\Desktop\фотосъемка вебинар\shtory_iz_hlop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650229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Важно!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286808" cy="5214998"/>
          </a:xfrm>
        </p:spPr>
        <p:txBody>
          <a:bodyPr>
            <a:noAutofit/>
          </a:bodyPr>
          <a:lstStyle/>
          <a:p>
            <a:pPr lvl="0"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видите, что цвета на экране искажены (слишком светлые, слишком темные), немного сместите область фокусировки на более светлый или более темный объект и нажмите пальцем на экран на этой области — камера замерит цветовой баланс по другой точке. 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Правило: если фотографию надо осветлить, коснитесь самого темного участка фото и сделайте новый снимок. Если надо затемнить - коснитесь самого светлого участка фото. 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источник света (включенная люстра) перед объективом – старайтесь, чтобы она не попала в кадр (опустите объектив чуть ниже, присядьте или отойдите в сторону).  Лучше, когда источник света у вас за спиной или сбоку. </a:t>
            </a:r>
          </a:p>
          <a:p>
            <a:pPr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Напоминаем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8286808" cy="5000660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Снимайте в режиме АВТО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не экспериментируйте с режимами макро, портрета и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прочее.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 будет проще редактировать фото. 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Меняйте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ракурсы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НИКОГДА НЕ ИСПОЛЬЗУЙТЕ ВСПЫШКУ. 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ИСПОЛЬЗУЙТЕ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ZOOM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он в разы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ухудшает качество фото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НИКОГДА НЕ ПЕРЕСЫЛАЙТЕ ФАЙЛЫ ПО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WHATSAPP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Пересылайте фото по почте, прикрепив их как файлы. </a:t>
            </a: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Свет в помещении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8286808" cy="428628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ОБЯЗАТЕЛЬНО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ВКЛЮЧАЙТЕ СВЕТ В КОМНАТЕ ПРИ СЪЕМКЕ, ДАЖЕ СОЛНЕЧНЫМ ДНЕМ.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Шторы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лучше снимать вечером или в сумерках, при включенном электрическом свете, иначе фотографии будут слишком темными, за исключением светлого пятна окна.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съемке днем шторы лучше закрыть частично или полностью, включить свет в комнате и снимать сбоку, а не прямо.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любом случае нужно поэкспериментировать с ракурсом, это может спасти ситуацию. Снимая при открытых шторах также можно воспользоваться советом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нажмите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шторы или на любое самое темное место на фото, чтобы сделать снимок более светлым.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5500702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Лучшее время для съемки комнат, в которых есть восточные окна – это утро. Помещения, в которых окна выходят на западную сторону лучше всего фотографировать во второй половине дня. 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Северные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и южные комнаты снимать в то время, когда там есть яркий свет.</a:t>
            </a:r>
          </a:p>
          <a:p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Подготовка камеры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785926"/>
            <a:ext cx="4143404" cy="3571900"/>
          </a:xfrm>
        </p:spPr>
        <p:txBody>
          <a:bodyPr>
            <a:noAutofit/>
          </a:bodyPr>
          <a:lstStyle/>
          <a:p>
            <a:pPr lvl="0"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Перед началом съемки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ОБЯЗАТЕЛЬНО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ПРОТРИТЕ ОБЪЕКТИВ КАМЕРЫ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мягкой тряпочкой или салфеткой, чтобы убрать пыль и отпечатки пальцев.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протираете влажной салфеткой – вытрите насухо, чтобы не было разводов.</a:t>
            </a:r>
          </a:p>
        </p:txBody>
      </p:sp>
      <p:pic>
        <p:nvPicPr>
          <p:cNvPr id="3074" name="Picture 2" descr="C:\Users\User\Desktop\фотосъемка вебинар\салфет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28736"/>
            <a:ext cx="4286279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Не забывайте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о видео!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000372"/>
            <a:ext cx="8286808" cy="1285884"/>
          </a:xfrm>
        </p:spPr>
        <p:txBody>
          <a:bodyPr>
            <a:noAutofit/>
          </a:bodyPr>
          <a:lstStyle/>
          <a:p>
            <a:pPr lvl="0"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есть возможность, снимайте видеоролики в горизонтальном и вертикальном формате длительностью от 10 до 15 секунд. Делаем панораму справа налево или слева направо.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785794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Советы по композиции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642918"/>
            <a:ext cx="8072494" cy="135732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Кровати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зоны изголовья и подушки лучше снимать снизу (присев) и сбоку. Так объект занимает главную часть композиции. </a:t>
            </a:r>
          </a:p>
        </p:txBody>
      </p:sp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325" y="1500174"/>
            <a:ext cx="58270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642918"/>
            <a:ext cx="8286808" cy="178595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Кровати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зоны изголовья и подушки лучше снимать снизу (присев) и сбоку. Так объект занимает главную часть композиции.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71612"/>
            <a:ext cx="5592809" cy="510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785794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Советы по композиции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5794"/>
            <a:ext cx="707236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0042"/>
            <a:ext cx="6683058" cy="61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91241"/>
            <a:ext cx="6643734" cy="611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14356"/>
            <a:ext cx="707236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500042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Крупные детали штор лучше снимать чуть снизу и сбоку, а не сверху и прямо. Помимо части с карнизом, хорошо смотрится и нижний край (его снимаем сверху). </a:t>
            </a:r>
          </a:p>
        </p:txBody>
      </p:sp>
      <p:pic>
        <p:nvPicPr>
          <p:cNvPr id="10242" name="Picture 2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71612"/>
            <a:ext cx="5515145" cy="500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642918"/>
            <a:ext cx="6072230" cy="58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85794"/>
            <a:ext cx="6215106" cy="559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Режимы съемки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785794"/>
            <a:ext cx="8286808" cy="2357430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ВКЛЮЧИТЕ РЕЖИМ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HDR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настройках. Так фото сохраняется в максимальном качестве и с лучшими характеристиками и его будет проще обработать в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фоторедакторе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Обязательно проверьте, что параметры «разрешение» и «качество изображения» выбраны самые высокие из возможных.</a:t>
            </a:r>
          </a:p>
        </p:txBody>
      </p:sp>
      <p:pic>
        <p:nvPicPr>
          <p:cNvPr id="4098" name="Picture 2" descr="C:\Users\User\Desktop\фотосъемка вебинар\h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500306"/>
            <a:ext cx="7095039" cy="4100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786478" cy="607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714356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Сюжетами для съемок также может стать навеска 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отпаривание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500174"/>
            <a:ext cx="585791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714356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квартире мало мебели, но есть хотя бы одно красивое кресло, столик или стул, чтобы не снимать голый пол и стены, придвиньте к шторам кресло или стул и снимите композицию похожим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образом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кресло или стул на первом плане, шторы драпировкой на втором. </a:t>
            </a:r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428868"/>
            <a:ext cx="485778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фотосъемка вебинар\z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6572296" cy="492922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78581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785794"/>
            <a:ext cx="3929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СЛОЖНЫЕ КОМПЛЕКТЫ С ТЮЛЕМ: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случае сложных комплектов с тюлем и плотными портьерами очень часто тюль будет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пересвечен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 портьеры получатся хорошо. Это нормально. Главное, определиться, что вы фотографируете в данный момент. Если портьеры - выбирайте цветовой баланс по темному цвету портьер. Если тюль - подходите ближе и выбирайте баланс по самому светлому участку тюля. </a:t>
            </a:r>
          </a:p>
        </p:txBody>
      </p:sp>
      <p:pic>
        <p:nvPicPr>
          <p:cNvPr id="15362" name="Picture 2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71480"/>
            <a:ext cx="4071966" cy="60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фотосъемка вебинар\zr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858180" cy="589363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42862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34" y="571480"/>
            <a:ext cx="8215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Правильно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включен весь свет, фокус сделан на темных шторах, как на главном элементе фото, панорама за окном и мебель в комнате получились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пересвеченными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но они нам и не нужны. 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 l="25153" t="28278" r="43408" b="22542"/>
          <a:stretch>
            <a:fillRect/>
          </a:stretch>
        </p:blipFill>
        <p:spPr bwMode="auto">
          <a:xfrm>
            <a:off x="2143108" y="1714488"/>
            <a:ext cx="5000660" cy="491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57148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Правильно: включен весь свет, выбран боковой ракурс, цветовой баланс выбран по серому оттенку покрывала и штор.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4919" t="28021" r="43890" b="22621"/>
          <a:stretch>
            <a:fillRect/>
          </a:stretch>
        </p:blipFill>
        <p:spPr bwMode="auto">
          <a:xfrm>
            <a:off x="1857356" y="1285860"/>
            <a:ext cx="5429288" cy="538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Сетка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143512"/>
            <a:ext cx="8429684" cy="1464539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ВКЛЮЧИТЕ В НАСТРОЙКАХ «СЕТКУ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помогает выравнивать горизонт и сохранять пропорции снимка. Смотрите, чтобы пол был ровно по горизонтали, стены по вертикали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2" name="Picture 2" descr="C:\Users\User\Desktop\фотосъемка вебинар\how-to-turn-on-the-camera-grid-in-ios-10-ios-9-io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858048" cy="3860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142984"/>
            <a:ext cx="40005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Неправильно: свет включен, но цветовой баланс выбран по темным обоям, которые нам не важны, в итоге окно и шторы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пересвечены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Как исправить? Посильнее закрыть портьеру, чтобы уменьшить количество солнечного света, включая блик на полу. Сфокусироваться на более светлом желтом оттенке штор. Визуально выровнять кадр, чтобы обои занимали меньше места, а шторы больше (подойти ближе к стене и снимать справа).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5058" name="Picture 2" descr="IMG_1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4214842" cy="56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143116"/>
            <a:ext cx="392909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Неправильно: не хватает света, плохая композиция (торчит часть мебели и шторы). Можно исправить, включив светильник или подойдя к шторам ближе и пожертвовав панорамным снимком для деталей. Также можно выбрать баланс по темному полу, чтобы осветлить снимок.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</a:t>
            </a:r>
          </a:p>
        </p:txBody>
      </p:sp>
      <p:pic>
        <p:nvPicPr>
          <p:cNvPr id="46082" name="Picture 2" descr="Изображение 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357718" cy="579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Примеры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Ракурсы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428868"/>
            <a:ext cx="8429684" cy="2357454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МЕНЯЙТЕ РАКУРСЫ. 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выборе ракурса и композиции используйте правило «золотого сечения» — главный объект лучше всего помещать на одну из точек пересечения линий «сетки». Взгляд человека чаще всего падает в места пересечения этих линий. Именно в этих местах должны располагаться самые важные объекты. Ракурсы можно и нужно менять, сохраняя композицию по «золотому сечению».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Ракурсы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 descr="C:\Users\User\Desktop\фотосъемка вебинар\z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00438"/>
            <a:ext cx="4214842" cy="3161131"/>
          </a:xfrm>
          <a:prstGeom prst="rect">
            <a:avLst/>
          </a:prstGeom>
          <a:noFill/>
        </p:spPr>
      </p:pic>
      <p:pic>
        <p:nvPicPr>
          <p:cNvPr id="50178" name="Picture 2" descr="C:\Users\User\Desktop\фотосъемка вебинар\zr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Ракурсы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C:\Users\User\Desktop\фотосъемка вебинар\zr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00438"/>
            <a:ext cx="4286280" cy="3214711"/>
          </a:xfrm>
          <a:prstGeom prst="rect">
            <a:avLst/>
          </a:prstGeom>
          <a:noFill/>
        </p:spPr>
      </p:pic>
      <p:pic>
        <p:nvPicPr>
          <p:cNvPr id="51203" name="Picture 3" descr="C:\Users\User\Desktop\фотосъемка вебинар\z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Ракурсы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86808" cy="5214998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Примеры ракурсов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Издалека,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 градусов (центр)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удалении около 4 метров, ровно напротив объекта. 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Издалека,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45 градусов (слева, справа)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удалении около 4 метров, боковой вид (иногда смещение от центра чуть влево или вправо дает наилучший результат)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Вблизи: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показать ткань, драпировку, фурнитуру, качество шва, верх с карнизом, низ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изделия. Такие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 делаются снизу (нужно присесть или наклонить камеру чуть на себя.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106" y="0"/>
            <a:ext cx="4814894" cy="10001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Arial" pitchFamily="34" charset="0"/>
                <a:cs typeface="Arial" pitchFamily="34" charset="0"/>
              </a:rPr>
              <a:t>Вблизи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86808" cy="1143008"/>
          </a:xfrm>
        </p:spPr>
        <p:txBody>
          <a:bodyPr>
            <a:noAutofit/>
          </a:bodyPr>
          <a:lstStyle/>
          <a:p>
            <a:pPr lvl="0"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Вблизи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показать ткань, драпировку, фурнитуру, качество шва, верх с карнизом, низ изделия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Такие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 делаются снизу (нужно присесть или наклонить камеру чуть на себя.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49154" name="Picture 2" descr="C:\Users\User\Desktop\фотосъемка вебинар\z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56" y="2071678"/>
            <a:ext cx="6030894" cy="4523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1176</Words>
  <Application>Microsoft Office PowerPoint</Application>
  <PresentationFormat>Экран (4:3)</PresentationFormat>
  <Paragraphs>132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ФОТОСЪЕМКА ИНТЕРЬЕРОВ НА МОБИЛЬНЫЙ ТЕЛЕФОН </vt:lpstr>
      <vt:lpstr>Подготовка камеры </vt:lpstr>
      <vt:lpstr>Режимы съемки</vt:lpstr>
      <vt:lpstr>Сетка </vt:lpstr>
      <vt:lpstr>Ракурсы </vt:lpstr>
      <vt:lpstr>Ракурсы</vt:lpstr>
      <vt:lpstr>Ракурсы </vt:lpstr>
      <vt:lpstr>Ракурсы  </vt:lpstr>
      <vt:lpstr>Вблизи  </vt:lpstr>
      <vt:lpstr>Издалека </vt:lpstr>
      <vt:lpstr>Издалека</vt:lpstr>
      <vt:lpstr>Ключевые моменты </vt:lpstr>
      <vt:lpstr>На заметку</vt:lpstr>
      <vt:lpstr>Пересматривайте снимки</vt:lpstr>
      <vt:lpstr>Фокус</vt:lpstr>
      <vt:lpstr>Фокус</vt:lpstr>
      <vt:lpstr>Важно!</vt:lpstr>
      <vt:lpstr>Напоминаем </vt:lpstr>
      <vt:lpstr>Свет в помещении </vt:lpstr>
      <vt:lpstr>Не забывайте о видео! </vt:lpstr>
      <vt:lpstr>Советы по композиции</vt:lpstr>
      <vt:lpstr>Советы по композиции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  <vt:lpstr>Примеры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39</cp:revision>
  <dcterms:created xsi:type="dcterms:W3CDTF">2020-01-16T12:03:27Z</dcterms:created>
  <dcterms:modified xsi:type="dcterms:W3CDTF">2020-01-21T14:24:44Z</dcterms:modified>
</cp:coreProperties>
</file>