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143.jpg" ContentType="image/jpe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163.jpg" ContentType="image/jpeg"/>
  <Override PartName="/ppt/notesSlides/notesSlide43.xml" ContentType="application/vnd.openxmlformats-officedocument.presentationml.notesSlide+xml"/>
  <Override PartName="/ppt/media/image165.jpg" ContentType="image/jpe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image188.jpg" ContentType="image/jpeg"/>
  <Override PartName="/ppt/notesSlides/notesSlide47.xml" ContentType="application/vnd.openxmlformats-officedocument.presentationml.notesSlide+xml"/>
  <Override PartName="/ppt/media/image190.jpg" ContentType="image/jpeg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media/image203.jpg" ContentType="image/jpeg"/>
  <Override PartName="/ppt/notesSlides/notesSlide51.xml" ContentType="application/vnd.openxmlformats-officedocument.presentationml.notesSlide+xml"/>
  <Override PartName="/ppt/media/image207.jpg" ContentType="image/jpeg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media/image213.jpg" ContentType="image/jpeg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0" r:id="rId17"/>
    <p:sldId id="315" r:id="rId18"/>
    <p:sldId id="316" r:id="rId19"/>
    <p:sldId id="317" r:id="rId20"/>
    <p:sldId id="318" r:id="rId21"/>
    <p:sldId id="31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322" r:id="rId40"/>
    <p:sldId id="292" r:id="rId41"/>
    <p:sldId id="293" r:id="rId42"/>
    <p:sldId id="294" r:id="rId43"/>
    <p:sldId id="295" r:id="rId44"/>
    <p:sldId id="320" r:id="rId45"/>
    <p:sldId id="296" r:id="rId46"/>
    <p:sldId id="297" r:id="rId47"/>
    <p:sldId id="298" r:id="rId48"/>
    <p:sldId id="299" r:id="rId49"/>
    <p:sldId id="321" r:id="rId50"/>
    <p:sldId id="300" r:id="rId51"/>
    <p:sldId id="301" r:id="rId52"/>
    <p:sldId id="302" r:id="rId53"/>
    <p:sldId id="303" r:id="rId54"/>
    <p:sldId id="323" r:id="rId55"/>
    <p:sldId id="304" r:id="rId56"/>
    <p:sldId id="305" r:id="rId57"/>
    <p:sldId id="306" r:id="rId58"/>
    <p:sldId id="307" r:id="rId59"/>
    <p:sldId id="324" r:id="rId60"/>
    <p:sldId id="308" r:id="rId61"/>
    <p:sldId id="309" r:id="rId62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353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771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599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2B2B2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2B2B2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2B2B2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19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2B2B2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9544" y="460699"/>
            <a:ext cx="16608910" cy="661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2B2B2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636" y="1891787"/>
            <a:ext cx="17312726" cy="6641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2B2B2B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5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0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jp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50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8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5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6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167.png"/><Relationship Id="rId9" Type="http://schemas.openxmlformats.org/officeDocument/2006/relationships/image" Target="../media/image1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53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64.png"/><Relationship Id="rId9" Type="http://schemas.openxmlformats.org/officeDocument/2006/relationships/image" Target="../media/image17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87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5.png"/><Relationship Id="rId5" Type="http://schemas.openxmlformats.org/officeDocument/2006/relationships/image" Target="../media/image181.png"/><Relationship Id="rId10" Type="http://schemas.openxmlformats.org/officeDocument/2006/relationships/image" Target="../media/image184.png"/><Relationship Id="rId4" Type="http://schemas.openxmlformats.org/officeDocument/2006/relationships/image" Target="../media/image180.png"/><Relationship Id="rId9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91.png"/><Relationship Id="rId4" Type="http://schemas.openxmlformats.org/officeDocument/2006/relationships/image" Target="../media/image15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89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10" Type="http://schemas.openxmlformats.org/officeDocument/2006/relationships/image" Target="../media/image197.png"/><Relationship Id="rId4" Type="http://schemas.openxmlformats.org/officeDocument/2006/relationships/image" Target="../media/image192.png"/><Relationship Id="rId9" Type="http://schemas.openxmlformats.org/officeDocument/2006/relationships/image" Target="../media/image17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81.png"/><Relationship Id="rId9" Type="http://schemas.openxmlformats.org/officeDocument/2006/relationships/image" Target="../media/image2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20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208.png"/><Relationship Id="rId4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89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4.png"/><Relationship Id="rId5" Type="http://schemas.openxmlformats.org/officeDocument/2006/relationships/image" Target="../media/image209.png"/><Relationship Id="rId10" Type="http://schemas.openxmlformats.org/officeDocument/2006/relationships/image" Target="../media/image57.png"/><Relationship Id="rId4" Type="http://schemas.openxmlformats.org/officeDocument/2006/relationships/image" Target="../media/image206.png"/><Relationship Id="rId9" Type="http://schemas.openxmlformats.org/officeDocument/2006/relationships/image" Target="../media/image2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Relationship Id="rId9" Type="http://schemas.openxmlformats.org/officeDocument/2006/relationships/image" Target="../media/image21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hyperlink" Target="https://disk.yandex.ru/i/wW6QyhHUpK-GbQ" TargetMode="External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hyperlink" Target="https://disk.yandex.ru/i/cqD-J03AHN9bPg" TargetMode="External"/><Relationship Id="rId4" Type="http://schemas.openxmlformats.org/officeDocument/2006/relationships/hyperlink" Target="https://www.youtube.com/hashtag/artelam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091" y="4165091"/>
            <a:ext cx="152400" cy="1952625"/>
          </a:xfrm>
          <a:custGeom>
            <a:avLst/>
            <a:gdLst/>
            <a:ahLst/>
            <a:cxnLst/>
            <a:rect l="l" t="t" r="r" b="b"/>
            <a:pathLst>
              <a:path w="152400" h="1952625">
                <a:moveTo>
                  <a:pt x="0" y="0"/>
                </a:moveTo>
                <a:lnTo>
                  <a:pt x="152400" y="0"/>
                </a:lnTo>
                <a:lnTo>
                  <a:pt x="152400" y="1952104"/>
                </a:lnTo>
                <a:lnTo>
                  <a:pt x="0" y="1952104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60363" y="4020637"/>
            <a:ext cx="1216914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4678680" algn="l"/>
                <a:tab pos="8668385" algn="l"/>
              </a:tabLst>
            </a:pPr>
            <a:r>
              <a:rPr lang="ru-RU" sz="6000" b="1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6000" b="1" dirty="0" err="1">
                <a:solidFill>
                  <a:srgbClr val="FFFFFF"/>
                </a:solidFill>
                <a:latin typeface="Open Sans"/>
                <a:cs typeface="Open Sans"/>
              </a:rPr>
              <a:t>агни</a:t>
            </a:r>
            <a:r>
              <a:rPr sz="6000" b="1" spc="5" dirty="0" err="1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6000" b="1" dirty="0" err="1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lang="ru-RU" sz="6000" b="1" spc="5" dirty="0" err="1">
                <a:solidFill>
                  <a:srgbClr val="FFFFFF"/>
                </a:solidFill>
                <a:latin typeface="Open Sans"/>
                <a:cs typeface="Open Sans"/>
              </a:rPr>
              <a:t>ая</a:t>
            </a:r>
            <a:r>
              <a:rPr sz="6000" b="1" dirty="0">
                <a:solidFill>
                  <a:srgbClr val="FFFFFF"/>
                </a:solidFill>
                <a:latin typeface="Open Sans"/>
                <a:cs typeface="Open Sans"/>
              </a:rPr>
              <a:t>	</a:t>
            </a:r>
            <a:r>
              <a:rPr sz="6000" b="1" spc="5" dirty="0" err="1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6000" b="1" spc="-10" dirty="0" err="1">
                <a:solidFill>
                  <a:srgbClr val="FFFFFF"/>
                </a:solidFill>
                <a:latin typeface="Open Sans"/>
                <a:cs typeface="Open Sans"/>
              </a:rPr>
              <a:t>ре</a:t>
            </a:r>
            <a:r>
              <a:rPr sz="6000" b="1" spc="-114" dirty="0" err="1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6000" b="1" spc="5" dirty="0" err="1">
                <a:solidFill>
                  <a:srgbClr val="FFFFFF"/>
                </a:solidFill>
                <a:latin typeface="Open Sans"/>
                <a:cs typeface="Open Sans"/>
              </a:rPr>
              <a:t>ов</a:t>
            </a:r>
            <a:r>
              <a:rPr lang="ru-RU" sz="6000" b="1" spc="5" dirty="0" err="1">
                <a:solidFill>
                  <a:srgbClr val="FFFFFF"/>
                </a:solidFill>
                <a:latin typeface="Open Sans"/>
                <a:cs typeface="Open Sans"/>
              </a:rPr>
              <a:t>ая</a:t>
            </a:r>
            <a:r>
              <a:rPr sz="6000" b="1" dirty="0">
                <a:solidFill>
                  <a:srgbClr val="FFFFFF"/>
                </a:solidFill>
                <a:latin typeface="Open Sans"/>
                <a:cs typeface="Open Sans"/>
              </a:rPr>
              <a:t>	</a:t>
            </a:r>
            <a:r>
              <a:rPr sz="6000" b="1" dirty="0" err="1">
                <a:solidFill>
                  <a:srgbClr val="FFFFFF"/>
                </a:solidFill>
                <a:latin typeface="Open Sans"/>
                <a:cs typeface="Open Sans"/>
              </a:rPr>
              <a:t>сис</a:t>
            </a:r>
            <a:r>
              <a:rPr sz="6000" b="1" spc="-55" dirty="0" err="1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6000" b="1" spc="-10" dirty="0" err="1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6000" b="1" dirty="0" err="1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lang="ru-RU" sz="6000" b="1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6000" b="1" dirty="0">
                <a:solidFill>
                  <a:srgbClr val="FFFFFF"/>
                </a:solidFill>
                <a:latin typeface="Open Sans"/>
                <a:cs typeface="Open Sans"/>
              </a:rPr>
              <a:t> ARTE</a:t>
            </a:r>
            <a:r>
              <a:rPr sz="60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6000" b="1" spc="-90" dirty="0">
                <a:solidFill>
                  <a:srgbClr val="FFFFFF"/>
                </a:solidFill>
                <a:latin typeface="Open Sans"/>
                <a:cs typeface="Open Sans"/>
              </a:rPr>
              <a:t>L</a:t>
            </a:r>
            <a:r>
              <a:rPr sz="6000" b="1" spc="-95" dirty="0">
                <a:solidFill>
                  <a:srgbClr val="FFFFFF"/>
                </a:solidFill>
                <a:latin typeface="Open Sans"/>
                <a:cs typeface="Open Sans"/>
              </a:rPr>
              <a:t>amp</a:t>
            </a:r>
            <a:endParaRPr sz="6000" dirty="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4815" y="902208"/>
            <a:ext cx="3285731" cy="3285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20400" y="1237500"/>
            <a:ext cx="3217151" cy="3217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6415" y="5986271"/>
            <a:ext cx="4207763" cy="31562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85391" y="6592823"/>
            <a:ext cx="4102607" cy="1943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95928" y="6362700"/>
            <a:ext cx="1933955" cy="29535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85604" y="6691883"/>
            <a:ext cx="4043171" cy="15026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04416" y="1970532"/>
            <a:ext cx="3217163" cy="28590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28776" y="967739"/>
            <a:ext cx="3884675" cy="25466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875" y="6318503"/>
            <a:ext cx="2820923" cy="23500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801092" y="4831792"/>
            <a:ext cx="4009390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99800"/>
              </a:lnSpc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48080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 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 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3862" y="4771474"/>
            <a:ext cx="4274185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99800"/>
              </a:lnSpc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48060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 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9091" y="446044"/>
            <a:ext cx="999871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25525" algn="l"/>
                <a:tab pos="3898265" algn="l"/>
                <a:tab pos="6793865" algn="l"/>
              </a:tabLst>
            </a:pP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я	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ад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8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о	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ма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гн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8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о	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7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3000" b="1" spc="27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6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endParaRPr sz="30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1210" y="8968451"/>
            <a:ext cx="4443730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800"/>
              </a:lnSpc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48200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За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тивн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 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29767" y="8915513"/>
            <a:ext cx="4954905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99800"/>
              </a:lnSpc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48100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ект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 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епе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 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72076" y="8928748"/>
            <a:ext cx="4425950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99800"/>
              </a:lnSpc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48050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endParaRPr sz="2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3909" y="4913088"/>
            <a:ext cx="1894205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Open Sans"/>
                <a:cs typeface="Open Sans"/>
              </a:rPr>
              <a:t>A</a:t>
            </a:r>
            <a:r>
              <a:rPr sz="1600" spc="-35" dirty="0">
                <a:latin typeface="Open Sans"/>
                <a:cs typeface="Open Sans"/>
              </a:rPr>
              <a:t>483206</a:t>
            </a:r>
            <a:r>
              <a:rPr sz="1600" spc="-10" dirty="0">
                <a:latin typeface="Open Sans"/>
                <a:cs typeface="Open Sans"/>
              </a:rPr>
              <a:t>E</a:t>
            </a:r>
            <a:endParaRPr sz="16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600" spc="-114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30" dirty="0">
                <a:latin typeface="Open Sans"/>
                <a:cs typeface="Open Sans"/>
              </a:rPr>
              <a:t>р</a:t>
            </a:r>
            <a:r>
              <a:rPr sz="1600" spc="-40" dirty="0">
                <a:latin typeface="Open Sans"/>
                <a:cs typeface="Open Sans"/>
              </a:rPr>
              <a:t>ц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35" dirty="0">
                <a:latin typeface="Open Sans"/>
                <a:cs typeface="Open Sans"/>
              </a:rPr>
              <a:t>в</a:t>
            </a:r>
            <a:r>
              <a:rPr sz="1600" spc="-10" dirty="0">
                <a:latin typeface="Open Sans"/>
                <a:cs typeface="Open Sans"/>
              </a:rPr>
              <a:t>ая</a:t>
            </a:r>
            <a:r>
              <a:rPr sz="1600" spc="-20" dirty="0">
                <a:latin typeface="Open Sans"/>
                <a:cs typeface="Open Sans"/>
              </a:rPr>
              <a:t> </a:t>
            </a:r>
            <a:r>
              <a:rPr sz="1600" spc="-25" dirty="0">
                <a:latin typeface="Open Sans"/>
                <a:cs typeface="Open Sans"/>
              </a:rPr>
              <a:t>з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35" dirty="0">
                <a:latin typeface="Open Sans"/>
                <a:cs typeface="Open Sans"/>
              </a:rPr>
              <a:t>лу</a:t>
            </a:r>
            <a:r>
              <a:rPr sz="1600" spc="-20" dirty="0">
                <a:latin typeface="Open Sans"/>
                <a:cs typeface="Open Sans"/>
              </a:rPr>
              <a:t>ш</a:t>
            </a:r>
            <a:r>
              <a:rPr sz="1600" spc="-10" dirty="0">
                <a:latin typeface="Open Sans"/>
                <a:cs typeface="Open Sans"/>
              </a:rPr>
              <a:t>ка</a:t>
            </a:r>
            <a:endParaRPr sz="1600">
              <a:latin typeface="Open Sans"/>
              <a:cs typeface="Ope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705" y="1656973"/>
            <a:ext cx="5200015" cy="779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700" b="1" spc="-25" dirty="0">
                <a:latin typeface="Open Sans"/>
                <a:cs typeface="Open Sans"/>
              </a:rPr>
              <a:t>Д</a:t>
            </a:r>
            <a:r>
              <a:rPr sz="2700" b="1" spc="-30" dirty="0">
                <a:latin typeface="Open Sans"/>
                <a:cs typeface="Open Sans"/>
              </a:rPr>
              <a:t>л</a:t>
            </a:r>
            <a:r>
              <a:rPr sz="2700" b="1" dirty="0">
                <a:latin typeface="Open Sans"/>
                <a:cs typeface="Open Sans"/>
              </a:rPr>
              <a:t>я</a:t>
            </a:r>
            <a:r>
              <a:rPr sz="2700" b="1" spc="-40" dirty="0">
                <a:latin typeface="Open Sans"/>
                <a:cs typeface="Open Sans"/>
              </a:rPr>
              <a:t> </a:t>
            </a:r>
            <a:r>
              <a:rPr sz="2700" b="1" spc="-25" dirty="0">
                <a:latin typeface="Open Sans"/>
                <a:cs typeface="Open Sans"/>
              </a:rPr>
              <a:t>шин</a:t>
            </a:r>
            <a:r>
              <a:rPr sz="2700" b="1" spc="-30" dirty="0">
                <a:latin typeface="Open Sans"/>
                <a:cs typeface="Open Sans"/>
              </a:rPr>
              <a:t>о</a:t>
            </a:r>
            <a:r>
              <a:rPr sz="2700" b="1" spc="-25" dirty="0">
                <a:latin typeface="Open Sans"/>
                <a:cs typeface="Open Sans"/>
              </a:rPr>
              <a:t>п</a:t>
            </a:r>
            <a:r>
              <a:rPr sz="2700" b="1" spc="-30" dirty="0">
                <a:latin typeface="Open Sans"/>
                <a:cs typeface="Open Sans"/>
              </a:rPr>
              <a:t>ро</a:t>
            </a:r>
            <a:r>
              <a:rPr sz="2700" b="1" spc="-25" dirty="0">
                <a:latin typeface="Open Sans"/>
                <a:cs typeface="Open Sans"/>
              </a:rPr>
              <a:t>в</a:t>
            </a:r>
            <a:r>
              <a:rPr sz="2700" b="1" spc="-30" dirty="0">
                <a:latin typeface="Open Sans"/>
                <a:cs typeface="Open Sans"/>
              </a:rPr>
              <a:t>од</a:t>
            </a:r>
            <a:r>
              <a:rPr sz="2700" b="1" dirty="0">
                <a:latin typeface="Open Sans"/>
                <a:cs typeface="Open Sans"/>
              </a:rPr>
              <a:t>а</a:t>
            </a:r>
            <a:r>
              <a:rPr sz="2700" b="1" spc="15" dirty="0">
                <a:latin typeface="Open Sans"/>
                <a:cs typeface="Open Sans"/>
              </a:rPr>
              <a:t> </a:t>
            </a:r>
            <a:r>
              <a:rPr sz="2700" b="1" dirty="0">
                <a:latin typeface="Open Sans"/>
                <a:cs typeface="Open Sans"/>
              </a:rPr>
              <a:t>с </a:t>
            </a:r>
            <a:r>
              <a:rPr sz="2700" b="1" spc="-20" dirty="0">
                <a:latin typeface="Open Sans"/>
                <a:cs typeface="Open Sans"/>
              </a:rPr>
              <a:t>г</a:t>
            </a:r>
            <a:r>
              <a:rPr sz="2700" b="1" spc="-25" dirty="0">
                <a:latin typeface="Open Sans"/>
                <a:cs typeface="Open Sans"/>
              </a:rPr>
              <a:t>а</a:t>
            </a:r>
            <a:r>
              <a:rPr sz="2700" b="1" spc="-30" dirty="0">
                <a:latin typeface="Open Sans"/>
                <a:cs typeface="Open Sans"/>
              </a:rPr>
              <a:t>р</a:t>
            </a:r>
            <a:r>
              <a:rPr sz="2700" b="1" spc="-25" dirty="0">
                <a:latin typeface="Open Sans"/>
                <a:cs typeface="Open Sans"/>
              </a:rPr>
              <a:t>пунн</a:t>
            </a:r>
            <a:r>
              <a:rPr sz="2700" b="1" spc="-30" dirty="0">
                <a:latin typeface="Open Sans"/>
                <a:cs typeface="Open Sans"/>
              </a:rPr>
              <a:t>о</a:t>
            </a:r>
            <a:r>
              <a:rPr sz="2700" b="1" dirty="0">
                <a:latin typeface="Open Sans"/>
                <a:cs typeface="Open Sans"/>
              </a:rPr>
              <a:t>й</a:t>
            </a:r>
            <a:r>
              <a:rPr sz="2700" b="1" spc="-10" dirty="0">
                <a:latin typeface="Open Sans"/>
                <a:cs typeface="Open Sans"/>
              </a:rPr>
              <a:t> </a:t>
            </a:r>
            <a:r>
              <a:rPr sz="2700" b="1" spc="-20" dirty="0">
                <a:latin typeface="Open Sans"/>
                <a:cs typeface="Open Sans"/>
              </a:rPr>
              <a:t>с</a:t>
            </a:r>
            <a:r>
              <a:rPr sz="2700" b="1" spc="-25" dirty="0">
                <a:latin typeface="Open Sans"/>
                <a:cs typeface="Open Sans"/>
              </a:rPr>
              <a:t>и</a:t>
            </a:r>
            <a:r>
              <a:rPr sz="2700" b="1" spc="-20" dirty="0">
                <a:latin typeface="Open Sans"/>
                <a:cs typeface="Open Sans"/>
              </a:rPr>
              <a:t>с</a:t>
            </a:r>
            <a:r>
              <a:rPr sz="2700" b="1" spc="-55" dirty="0">
                <a:latin typeface="Open Sans"/>
                <a:cs typeface="Open Sans"/>
              </a:rPr>
              <a:t>т</a:t>
            </a:r>
            <a:r>
              <a:rPr sz="2700" b="1" spc="-25" dirty="0">
                <a:latin typeface="Open Sans"/>
                <a:cs typeface="Open Sans"/>
              </a:rPr>
              <a:t>ем</a:t>
            </a:r>
            <a:r>
              <a:rPr sz="2700" b="1" spc="-30" dirty="0">
                <a:latin typeface="Open Sans"/>
                <a:cs typeface="Open Sans"/>
              </a:rPr>
              <a:t>о</a:t>
            </a:r>
            <a:r>
              <a:rPr sz="2700" b="1" dirty="0">
                <a:latin typeface="Open Sans"/>
                <a:cs typeface="Open Sans"/>
              </a:rPr>
              <a:t>й</a:t>
            </a:r>
            <a:r>
              <a:rPr sz="2700" b="1" spc="-5" dirty="0">
                <a:latin typeface="Open Sans"/>
                <a:cs typeface="Open Sans"/>
              </a:rPr>
              <a:t> </a:t>
            </a:r>
            <a:r>
              <a:rPr sz="2700" b="1" spc="-30" dirty="0">
                <a:latin typeface="Open Sans"/>
                <a:cs typeface="Open Sans"/>
              </a:rPr>
              <a:t>A473206</a:t>
            </a:r>
            <a:endParaRPr sz="27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52644" y="1643943"/>
            <a:ext cx="5068570" cy="1191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700" b="1" spc="-25" dirty="0">
                <a:latin typeface="Open Sans"/>
                <a:cs typeface="Open Sans"/>
              </a:rPr>
              <a:t>Д</a:t>
            </a:r>
            <a:r>
              <a:rPr sz="2700" b="1" spc="-30" dirty="0">
                <a:latin typeface="Open Sans"/>
                <a:cs typeface="Open Sans"/>
              </a:rPr>
              <a:t>л</a:t>
            </a:r>
            <a:r>
              <a:rPr sz="2700" b="1" dirty="0">
                <a:latin typeface="Open Sans"/>
                <a:cs typeface="Open Sans"/>
              </a:rPr>
              <a:t>я</a:t>
            </a:r>
            <a:r>
              <a:rPr sz="2700" b="1" spc="-40" dirty="0">
                <a:latin typeface="Open Sans"/>
                <a:cs typeface="Open Sans"/>
              </a:rPr>
              <a:t> </a:t>
            </a:r>
            <a:r>
              <a:rPr sz="2700" b="1" spc="-25" dirty="0">
                <a:latin typeface="Open Sans"/>
                <a:cs typeface="Open Sans"/>
              </a:rPr>
              <a:t>шин</a:t>
            </a:r>
            <a:r>
              <a:rPr sz="2700" b="1" spc="-30" dirty="0">
                <a:latin typeface="Open Sans"/>
                <a:cs typeface="Open Sans"/>
              </a:rPr>
              <a:t>о</a:t>
            </a:r>
            <a:r>
              <a:rPr sz="2700" b="1" spc="-25" dirty="0">
                <a:latin typeface="Open Sans"/>
                <a:cs typeface="Open Sans"/>
              </a:rPr>
              <a:t>п</a:t>
            </a:r>
            <a:r>
              <a:rPr sz="2700" b="1" spc="-30" dirty="0">
                <a:latin typeface="Open Sans"/>
                <a:cs typeface="Open Sans"/>
              </a:rPr>
              <a:t>ро</a:t>
            </a:r>
            <a:r>
              <a:rPr sz="2700" b="1" spc="-25" dirty="0">
                <a:latin typeface="Open Sans"/>
                <a:cs typeface="Open Sans"/>
              </a:rPr>
              <a:t>в</a:t>
            </a:r>
            <a:r>
              <a:rPr sz="2700" b="1" spc="-30" dirty="0">
                <a:latin typeface="Open Sans"/>
                <a:cs typeface="Open Sans"/>
              </a:rPr>
              <a:t>од</a:t>
            </a:r>
            <a:r>
              <a:rPr sz="2700" b="1" dirty="0">
                <a:latin typeface="Open Sans"/>
                <a:cs typeface="Open Sans"/>
              </a:rPr>
              <a:t>а</a:t>
            </a:r>
            <a:r>
              <a:rPr sz="2700" b="1" spc="15" dirty="0">
                <a:latin typeface="Open Sans"/>
                <a:cs typeface="Open Sans"/>
              </a:rPr>
              <a:t> </a:t>
            </a:r>
            <a:r>
              <a:rPr sz="2700" b="1" dirty="0">
                <a:latin typeface="Open Sans"/>
                <a:cs typeface="Open Sans"/>
              </a:rPr>
              <a:t>с </a:t>
            </a:r>
            <a:r>
              <a:rPr sz="2700" b="1" spc="-30" dirty="0">
                <a:latin typeface="Open Sans"/>
                <a:cs typeface="Open Sans"/>
              </a:rPr>
              <a:t>д</a:t>
            </a:r>
            <a:r>
              <a:rPr sz="2700" b="1" spc="-25" dirty="0">
                <a:latin typeface="Open Sans"/>
                <a:cs typeface="Open Sans"/>
              </a:rPr>
              <a:t>емп</a:t>
            </a:r>
            <a:r>
              <a:rPr sz="2700" b="1" spc="-30" dirty="0">
                <a:latin typeface="Open Sans"/>
                <a:cs typeface="Open Sans"/>
              </a:rPr>
              <a:t>ф</a:t>
            </a:r>
            <a:r>
              <a:rPr sz="2700" b="1" spc="-25" dirty="0">
                <a:latin typeface="Open Sans"/>
                <a:cs typeface="Open Sans"/>
              </a:rPr>
              <a:t>е</a:t>
            </a:r>
            <a:r>
              <a:rPr sz="2700" b="1" spc="-30" dirty="0">
                <a:latin typeface="Open Sans"/>
                <a:cs typeface="Open Sans"/>
              </a:rPr>
              <a:t>р</a:t>
            </a:r>
            <a:r>
              <a:rPr sz="2700" b="1" spc="-25" dirty="0">
                <a:latin typeface="Open Sans"/>
                <a:cs typeface="Open Sans"/>
              </a:rPr>
              <a:t>н</a:t>
            </a:r>
            <a:r>
              <a:rPr sz="2700" b="1" spc="-20" dirty="0">
                <a:latin typeface="Open Sans"/>
                <a:cs typeface="Open Sans"/>
              </a:rPr>
              <a:t>о</a:t>
            </a:r>
            <a:r>
              <a:rPr sz="2700" b="1" dirty="0">
                <a:latin typeface="Open Sans"/>
                <a:cs typeface="Open Sans"/>
              </a:rPr>
              <a:t>й</a:t>
            </a:r>
            <a:r>
              <a:rPr sz="2700" b="1" spc="5" dirty="0">
                <a:latin typeface="Open Sans"/>
                <a:cs typeface="Open Sans"/>
              </a:rPr>
              <a:t> </a:t>
            </a:r>
            <a:r>
              <a:rPr sz="2700" b="1" spc="-20" dirty="0">
                <a:latin typeface="Open Sans"/>
                <a:cs typeface="Open Sans"/>
              </a:rPr>
              <a:t>с</a:t>
            </a:r>
            <a:r>
              <a:rPr sz="2700" b="1" spc="-25" dirty="0">
                <a:latin typeface="Open Sans"/>
                <a:cs typeface="Open Sans"/>
              </a:rPr>
              <a:t>и</a:t>
            </a:r>
            <a:r>
              <a:rPr sz="2700" b="1" spc="-20" dirty="0">
                <a:latin typeface="Open Sans"/>
                <a:cs typeface="Open Sans"/>
              </a:rPr>
              <a:t>с</a:t>
            </a:r>
            <a:r>
              <a:rPr sz="2700" b="1" spc="-55" dirty="0">
                <a:latin typeface="Open Sans"/>
                <a:cs typeface="Open Sans"/>
              </a:rPr>
              <a:t>т</a:t>
            </a:r>
            <a:r>
              <a:rPr sz="2700" b="1" spc="-25" dirty="0">
                <a:latin typeface="Open Sans"/>
                <a:cs typeface="Open Sans"/>
              </a:rPr>
              <a:t>ем</a:t>
            </a:r>
            <a:r>
              <a:rPr sz="2700" b="1" spc="-30" dirty="0">
                <a:latin typeface="Open Sans"/>
                <a:cs typeface="Open Sans"/>
              </a:rPr>
              <a:t>о</a:t>
            </a:r>
            <a:r>
              <a:rPr sz="2700" b="1" dirty="0">
                <a:latin typeface="Open Sans"/>
                <a:cs typeface="Open Sans"/>
              </a:rPr>
              <a:t>й </a:t>
            </a:r>
            <a:r>
              <a:rPr sz="2700" b="1" spc="-25" dirty="0">
                <a:latin typeface="Open Sans"/>
                <a:cs typeface="Open Sans"/>
              </a:rPr>
              <a:t>S</a:t>
            </a:r>
            <a:r>
              <a:rPr sz="2700" b="1" spc="-75" dirty="0">
                <a:latin typeface="Open Sans"/>
                <a:cs typeface="Open Sans"/>
              </a:rPr>
              <a:t>L</a:t>
            </a:r>
            <a:r>
              <a:rPr sz="2700" b="1" spc="-110" dirty="0">
                <a:latin typeface="Open Sans"/>
                <a:cs typeface="Open Sans"/>
              </a:rPr>
              <a:t>O</a:t>
            </a:r>
            <a:r>
              <a:rPr sz="2700" b="1" spc="20" dirty="0">
                <a:latin typeface="Open Sans"/>
                <a:cs typeface="Open Sans"/>
              </a:rPr>
              <a:t>T</a:t>
            </a:r>
            <a:r>
              <a:rPr sz="2700" b="1" dirty="0">
                <a:latin typeface="Open Sans"/>
                <a:cs typeface="Open Sans"/>
              </a:rPr>
              <a:t>T</a:t>
            </a:r>
            <a:r>
              <a:rPr sz="2700" b="1" spc="-25" dirty="0">
                <a:latin typeface="Open Sans"/>
                <a:cs typeface="Open Sans"/>
              </a:rPr>
              <a:t> f</a:t>
            </a:r>
            <a:r>
              <a:rPr sz="2700" b="1" spc="-30" dirty="0">
                <a:latin typeface="Open Sans"/>
                <a:cs typeface="Open Sans"/>
              </a:rPr>
              <a:t>o</a:t>
            </a:r>
            <a:r>
              <a:rPr sz="2700" b="1" dirty="0">
                <a:latin typeface="Open Sans"/>
                <a:cs typeface="Open Sans"/>
              </a:rPr>
              <a:t>r</a:t>
            </a:r>
            <a:r>
              <a:rPr sz="2700" b="1" spc="-20" dirty="0">
                <a:latin typeface="Open Sans"/>
                <a:cs typeface="Open Sans"/>
              </a:rPr>
              <a:t> </a:t>
            </a:r>
            <a:r>
              <a:rPr sz="2700" b="1" spc="-30" dirty="0">
                <a:latin typeface="Open Sans"/>
                <a:cs typeface="Open Sans"/>
              </a:rPr>
              <a:t>A</a:t>
            </a:r>
            <a:r>
              <a:rPr sz="2700" b="1" spc="-20" dirty="0">
                <a:latin typeface="Open Sans"/>
                <a:cs typeface="Open Sans"/>
              </a:rPr>
              <a:t>R</a:t>
            </a:r>
            <a:r>
              <a:rPr sz="2700" b="1" spc="-30" dirty="0">
                <a:latin typeface="Open Sans"/>
                <a:cs typeface="Open Sans"/>
              </a:rPr>
              <a:t>T</a:t>
            </a:r>
            <a:r>
              <a:rPr sz="2700" b="1" dirty="0">
                <a:latin typeface="Open Sans"/>
                <a:cs typeface="Open Sans"/>
              </a:rPr>
              <a:t>E</a:t>
            </a:r>
            <a:r>
              <a:rPr sz="2700" b="1" spc="-20" dirty="0">
                <a:latin typeface="Open Sans"/>
                <a:cs typeface="Open Sans"/>
              </a:rPr>
              <a:t> </a:t>
            </a:r>
            <a:r>
              <a:rPr sz="2700" b="1" spc="-30" dirty="0">
                <a:latin typeface="Open Sans"/>
                <a:cs typeface="Open Sans"/>
              </a:rPr>
              <a:t>L</a:t>
            </a:r>
            <a:r>
              <a:rPr sz="2700" b="1" spc="-25" dirty="0">
                <a:latin typeface="Open Sans"/>
                <a:cs typeface="Open Sans"/>
              </a:rPr>
              <a:t>am</a:t>
            </a:r>
            <a:r>
              <a:rPr sz="2700" b="1" dirty="0">
                <a:latin typeface="Open Sans"/>
                <a:cs typeface="Open Sans"/>
              </a:rPr>
              <a:t>p</a:t>
            </a:r>
            <a:r>
              <a:rPr sz="2700" b="1" spc="-40" dirty="0">
                <a:latin typeface="Open Sans"/>
                <a:cs typeface="Open Sans"/>
              </a:rPr>
              <a:t> </a:t>
            </a:r>
            <a:r>
              <a:rPr sz="2700" b="1" spc="-30" dirty="0">
                <a:latin typeface="Open Sans"/>
                <a:cs typeface="Open Sans"/>
              </a:rPr>
              <a:t>A474206</a:t>
            </a:r>
            <a:endParaRPr sz="27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5839" y="3924300"/>
            <a:ext cx="1246631" cy="1754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83323" y="7725156"/>
            <a:ext cx="2179319" cy="958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0380" y="8897111"/>
            <a:ext cx="2045207" cy="13380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87667" y="5068824"/>
            <a:ext cx="2830067" cy="1920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05074" y="7843055"/>
            <a:ext cx="2557780" cy="899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A484305</a:t>
            </a:r>
            <a:r>
              <a:rPr sz="1600" spc="-5" dirty="0">
                <a:latin typeface="Open Sans"/>
                <a:cs typeface="Open Sans"/>
              </a:rPr>
              <a:t>I</a:t>
            </a:r>
            <a:endParaRPr sz="16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5" dirty="0">
                <a:latin typeface="Open Sans"/>
                <a:cs typeface="Open Sans"/>
              </a:rPr>
              <a:t> </a:t>
            </a:r>
            <a:r>
              <a:rPr sz="1600" spc="-5" dirty="0">
                <a:latin typeface="Open Sans"/>
                <a:cs typeface="Open Sans"/>
              </a:rPr>
              <a:t>пр</a:t>
            </a:r>
            <a:r>
              <a:rPr sz="1600" spc="-15" dirty="0">
                <a:latin typeface="Open Sans"/>
                <a:cs typeface="Open Sans"/>
              </a:rPr>
              <a:t>ямой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4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- 4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соед</a:t>
            </a:r>
            <a:r>
              <a:rPr sz="1400" spc="-5" dirty="0">
                <a:latin typeface="Open Sans"/>
                <a:cs typeface="Open Sans"/>
              </a:rPr>
              <a:t>ини</a:t>
            </a:r>
            <a:r>
              <a:rPr sz="1400" spc="-1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10" dirty="0">
                <a:latin typeface="Open Sans"/>
                <a:cs typeface="Open Sans"/>
              </a:rPr>
              <a:t>л</a:t>
            </a:r>
            <a:r>
              <a:rPr sz="1400" dirty="0">
                <a:latin typeface="Open Sans"/>
                <a:cs typeface="Open Sans"/>
              </a:rPr>
              <a:t>я, 17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spc="-1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ов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22582" y="9180695"/>
            <a:ext cx="2557780" cy="899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A484405</a:t>
            </a:r>
            <a:r>
              <a:rPr sz="1600" spc="-10" dirty="0">
                <a:latin typeface="Open Sans"/>
                <a:cs typeface="Open Sans"/>
              </a:rPr>
              <a:t>L</a:t>
            </a:r>
            <a:endParaRPr sz="16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5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у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в</a:t>
            </a:r>
            <a:r>
              <a:rPr sz="1600" spc="-15" dirty="0">
                <a:latin typeface="Open Sans"/>
                <a:cs typeface="Open Sans"/>
              </a:rPr>
              <a:t>ой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4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- 4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соед</a:t>
            </a:r>
            <a:r>
              <a:rPr sz="1400" spc="-5" dirty="0">
                <a:latin typeface="Open Sans"/>
                <a:cs typeface="Open Sans"/>
              </a:rPr>
              <a:t>ини</a:t>
            </a:r>
            <a:r>
              <a:rPr sz="1400" spc="-1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10" dirty="0">
                <a:latin typeface="Open Sans"/>
                <a:cs typeface="Open Sans"/>
              </a:rPr>
              <a:t>л</a:t>
            </a:r>
            <a:r>
              <a:rPr sz="1400" dirty="0">
                <a:latin typeface="Open Sans"/>
                <a:cs typeface="Open Sans"/>
              </a:rPr>
              <a:t>я, 17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spc="-1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ов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22582" y="6325619"/>
            <a:ext cx="2303145" cy="899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A484233</a:t>
            </a:r>
            <a:r>
              <a:rPr sz="1600" spc="-10" dirty="0">
                <a:latin typeface="Open Sans"/>
                <a:cs typeface="Open Sans"/>
              </a:rPr>
              <a:t>E</a:t>
            </a:r>
            <a:endParaRPr sz="16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1600" spc="-114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5" dirty="0">
                <a:latin typeface="Open Sans"/>
                <a:cs typeface="Open Sans"/>
              </a:rPr>
              <a:t>р</a:t>
            </a:r>
            <a:r>
              <a:rPr sz="1600" spc="-15" dirty="0">
                <a:latin typeface="Open Sans"/>
                <a:cs typeface="Open Sans"/>
              </a:rPr>
              <a:t>ц</a:t>
            </a:r>
            <a:r>
              <a:rPr sz="1600" spc="-10" dirty="0">
                <a:latin typeface="Open Sans"/>
                <a:cs typeface="Open Sans"/>
              </a:rPr>
              <a:t>евая </a:t>
            </a:r>
            <a:r>
              <a:rPr sz="1600" spc="-15" dirty="0">
                <a:latin typeface="Open Sans"/>
                <a:cs typeface="Open Sans"/>
              </a:rPr>
              <a:t>з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лу</a:t>
            </a:r>
            <a:r>
              <a:rPr sz="1600" spc="-20" dirty="0">
                <a:latin typeface="Open Sans"/>
                <a:cs typeface="Open Sans"/>
              </a:rPr>
              <a:t>ш</a:t>
            </a:r>
            <a:r>
              <a:rPr sz="1600" spc="-10" dirty="0">
                <a:latin typeface="Open Sans"/>
                <a:cs typeface="Open Sans"/>
              </a:rPr>
              <a:t>ка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4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- 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1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з</a:t>
            </a:r>
            <a:r>
              <a:rPr sz="1400" spc="-5" dirty="0">
                <a:latin typeface="Open Sans"/>
                <a:cs typeface="Open Sans"/>
              </a:rPr>
              <a:t>а</a:t>
            </a:r>
            <a:r>
              <a:rPr sz="1400" spc="-40" dirty="0">
                <a:latin typeface="Open Sans"/>
                <a:cs typeface="Open Sans"/>
              </a:rPr>
              <a:t>г</a:t>
            </a:r>
            <a:r>
              <a:rPr sz="1400" dirty="0">
                <a:latin typeface="Open Sans"/>
                <a:cs typeface="Open Sans"/>
              </a:rPr>
              <a:t>лу</a:t>
            </a:r>
            <a:r>
              <a:rPr sz="1400" spc="-5" dirty="0">
                <a:latin typeface="Open Sans"/>
                <a:cs typeface="Open Sans"/>
              </a:rPr>
              <a:t>ш</a:t>
            </a:r>
            <a:r>
              <a:rPr sz="1400" dirty="0">
                <a:latin typeface="Open Sans"/>
                <a:cs typeface="Open Sans"/>
              </a:rPr>
              <a:t>к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бел</a:t>
            </a:r>
            <a:r>
              <a:rPr sz="1400" spc="-5" dirty="0">
                <a:latin typeface="Open Sans"/>
                <a:cs typeface="Open Sans"/>
              </a:rPr>
              <a:t>ы</a:t>
            </a:r>
            <a:r>
              <a:rPr sz="1400" dirty="0">
                <a:latin typeface="Open Sans"/>
                <a:cs typeface="Open Sans"/>
              </a:rPr>
              <a:t>й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демпфер,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4</a:t>
            </a:r>
            <a:r>
              <a:rPr sz="1400" spc="-30" dirty="0">
                <a:latin typeface="Open Sans"/>
                <a:cs typeface="Open Sans"/>
              </a:rPr>
              <a:t> </a:t>
            </a:r>
            <a:r>
              <a:rPr sz="1400" spc="-5" dirty="0">
                <a:latin typeface="Open Sans"/>
                <a:cs typeface="Open Sans"/>
              </a:rPr>
              <a:t>ш</a:t>
            </a:r>
            <a:r>
              <a:rPr sz="1400" dirty="0">
                <a:latin typeface="Open Sans"/>
                <a:cs typeface="Open Sans"/>
              </a:rPr>
              <a:t>у</a:t>
            </a:r>
            <a:r>
              <a:rPr sz="1400" spc="-10" dirty="0">
                <a:latin typeface="Open Sans"/>
                <a:cs typeface="Open Sans"/>
              </a:rPr>
              <a:t>р</a:t>
            </a:r>
            <a:r>
              <a:rPr sz="1400" dirty="0">
                <a:latin typeface="Open Sans"/>
                <a:cs typeface="Open Sans"/>
              </a:rPr>
              <a:t>упа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311" y="336544"/>
            <a:ext cx="16115030" cy="59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b="1" spc="-30" dirty="0">
                <a:latin typeface="Open Sans"/>
                <a:cs typeface="Open Sans"/>
              </a:rPr>
              <a:t>1</a:t>
            </a:r>
            <a:r>
              <a:rPr sz="4500" b="1" spc="350" dirty="0">
                <a:latin typeface="Open Sans"/>
                <a:cs typeface="Open Sans"/>
              </a:rPr>
              <a:t>.</a:t>
            </a:r>
            <a:r>
              <a:rPr sz="4500" b="1" spc="-65" dirty="0">
                <a:latin typeface="Open Sans"/>
                <a:cs typeface="Open Sans"/>
              </a:rPr>
              <a:t>4</a:t>
            </a:r>
            <a:r>
              <a:rPr sz="4500" b="1" dirty="0">
                <a:latin typeface="Open Sans"/>
                <a:cs typeface="Open Sans"/>
              </a:rPr>
              <a:t>.</a:t>
            </a:r>
            <a:r>
              <a:rPr sz="4500" b="1" spc="15" dirty="0">
                <a:latin typeface="Open Sans"/>
                <a:cs typeface="Open Sans"/>
              </a:rPr>
              <a:t> </a:t>
            </a:r>
            <a:r>
              <a:rPr sz="4500" b="1" spc="495" dirty="0">
                <a:latin typeface="Open Sans"/>
                <a:cs typeface="Open Sans"/>
              </a:rPr>
              <a:t>С</a:t>
            </a:r>
            <a:r>
              <a:rPr sz="4500" b="1" spc="490" dirty="0">
                <a:latin typeface="Open Sans"/>
                <a:cs typeface="Open Sans"/>
              </a:rPr>
              <a:t>о</a:t>
            </a:r>
            <a:r>
              <a:rPr sz="4500" b="1" spc="455" dirty="0">
                <a:latin typeface="Open Sans"/>
                <a:cs typeface="Open Sans"/>
              </a:rPr>
              <a:t>е</a:t>
            </a:r>
            <a:r>
              <a:rPr sz="4500" b="1" spc="490" dirty="0">
                <a:latin typeface="Open Sans"/>
                <a:cs typeface="Open Sans"/>
              </a:rPr>
              <a:t>дин</a:t>
            </a:r>
            <a:r>
              <a:rPr sz="4500" b="1" spc="459" dirty="0">
                <a:latin typeface="Open Sans"/>
                <a:cs typeface="Open Sans"/>
              </a:rPr>
              <a:t>е</a:t>
            </a:r>
            <a:r>
              <a:rPr sz="4500" b="1" spc="490" dirty="0">
                <a:latin typeface="Open Sans"/>
                <a:cs typeface="Open Sans"/>
              </a:rPr>
              <a:t>ни</a:t>
            </a:r>
            <a:r>
              <a:rPr sz="4500" b="1" dirty="0">
                <a:latin typeface="Open Sans"/>
                <a:cs typeface="Open Sans"/>
              </a:rPr>
              <a:t>я</a:t>
            </a:r>
            <a:r>
              <a:rPr sz="4500" b="1" spc="-45" dirty="0">
                <a:latin typeface="Open Sans"/>
                <a:cs typeface="Open Sans"/>
              </a:rPr>
              <a:t> </a:t>
            </a:r>
            <a:r>
              <a:rPr sz="4500" b="1" dirty="0">
                <a:latin typeface="Open Sans"/>
                <a:cs typeface="Open Sans"/>
              </a:rPr>
              <a:t>и</a:t>
            </a:r>
            <a:r>
              <a:rPr sz="4500" b="1" spc="-5" dirty="0">
                <a:latin typeface="Open Sans"/>
                <a:cs typeface="Open Sans"/>
              </a:rPr>
              <a:t> </a:t>
            </a:r>
            <a:r>
              <a:rPr sz="4500" b="1" spc="495" dirty="0">
                <a:latin typeface="Open Sans"/>
                <a:cs typeface="Open Sans"/>
              </a:rPr>
              <a:t>а</a:t>
            </a:r>
            <a:r>
              <a:rPr sz="4500" b="1" spc="405" dirty="0">
                <a:latin typeface="Open Sans"/>
                <a:cs typeface="Open Sans"/>
              </a:rPr>
              <a:t>к</a:t>
            </a:r>
            <a:r>
              <a:rPr sz="4500" b="1" spc="495" dirty="0">
                <a:latin typeface="Open Sans"/>
                <a:cs typeface="Open Sans"/>
              </a:rPr>
              <a:t>с</a:t>
            </a:r>
            <a:r>
              <a:rPr sz="4500" b="1" spc="455" dirty="0">
                <a:latin typeface="Open Sans"/>
                <a:cs typeface="Open Sans"/>
              </a:rPr>
              <a:t>е</a:t>
            </a:r>
            <a:r>
              <a:rPr sz="4500" b="1" spc="495" dirty="0">
                <a:latin typeface="Open Sans"/>
                <a:cs typeface="Open Sans"/>
              </a:rPr>
              <a:t>сс</a:t>
            </a:r>
            <a:r>
              <a:rPr sz="4500" b="1" spc="450" dirty="0">
                <a:latin typeface="Open Sans"/>
                <a:cs typeface="Open Sans"/>
              </a:rPr>
              <a:t>у</a:t>
            </a:r>
            <a:r>
              <a:rPr sz="4500" b="1" spc="495" dirty="0">
                <a:latin typeface="Open Sans"/>
                <a:cs typeface="Open Sans"/>
              </a:rPr>
              <a:t>а</a:t>
            </a:r>
            <a:r>
              <a:rPr sz="4500" b="1" spc="450" dirty="0">
                <a:latin typeface="Open Sans"/>
                <a:cs typeface="Open Sans"/>
              </a:rPr>
              <a:t>р</a:t>
            </a:r>
            <a:r>
              <a:rPr sz="4500" b="1" dirty="0">
                <a:latin typeface="Open Sans"/>
                <a:cs typeface="Open Sans"/>
              </a:rPr>
              <a:t>ы.</a:t>
            </a:r>
            <a:r>
              <a:rPr sz="4500" b="1" spc="5" dirty="0">
                <a:latin typeface="Open Sans"/>
                <a:cs typeface="Open Sans"/>
              </a:rPr>
              <a:t> </a:t>
            </a:r>
            <a:r>
              <a:rPr sz="4500" b="1" dirty="0">
                <a:latin typeface="Open Sans"/>
                <a:cs typeface="Open Sans"/>
              </a:rPr>
              <a:t>Н</a:t>
            </a:r>
            <a:r>
              <a:rPr sz="4500" b="1" spc="5" dirty="0">
                <a:latin typeface="Open Sans"/>
                <a:cs typeface="Open Sans"/>
              </a:rPr>
              <a:t>а</a:t>
            </a:r>
            <a:r>
              <a:rPr sz="4500" b="1" spc="-5" dirty="0">
                <a:latin typeface="Open Sans"/>
                <a:cs typeface="Open Sans"/>
              </a:rPr>
              <a:t>тяжн</a:t>
            </a:r>
            <a:r>
              <a:rPr sz="4500" b="1" dirty="0">
                <a:latin typeface="Open Sans"/>
                <a:cs typeface="Open Sans"/>
              </a:rPr>
              <a:t>ой</a:t>
            </a:r>
            <a:r>
              <a:rPr sz="4500" b="1" spc="-10" dirty="0">
                <a:latin typeface="Open Sans"/>
                <a:cs typeface="Open Sans"/>
              </a:rPr>
              <a:t> п</a:t>
            </a:r>
            <a:r>
              <a:rPr sz="4500" b="1" spc="-50" dirty="0">
                <a:latin typeface="Open Sans"/>
                <a:cs typeface="Open Sans"/>
              </a:rPr>
              <a:t>о</a:t>
            </a:r>
            <a:r>
              <a:rPr sz="4500" b="1" spc="-55" dirty="0">
                <a:latin typeface="Open Sans"/>
                <a:cs typeface="Open Sans"/>
              </a:rPr>
              <a:t>т</a:t>
            </a:r>
            <a:r>
              <a:rPr sz="4500" b="1" dirty="0">
                <a:latin typeface="Open Sans"/>
                <a:cs typeface="Open Sans"/>
              </a:rPr>
              <a:t>олок</a:t>
            </a:r>
            <a:endParaRPr sz="4500">
              <a:latin typeface="Open Sans"/>
              <a:cs typeface="Ope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6155" y="1126236"/>
            <a:ext cx="1952625" cy="152400"/>
          </a:xfrm>
          <a:custGeom>
            <a:avLst/>
            <a:gdLst/>
            <a:ahLst/>
            <a:cxnLst/>
            <a:rect l="l" t="t" r="r" b="b"/>
            <a:pathLst>
              <a:path w="1952625" h="152400">
                <a:moveTo>
                  <a:pt x="0" y="0"/>
                </a:moveTo>
                <a:lnTo>
                  <a:pt x="1952104" y="0"/>
                </a:lnTo>
                <a:lnTo>
                  <a:pt x="1952104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620777" y="8311131"/>
            <a:ext cx="2470785" cy="13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Open Sans"/>
                <a:cs typeface="Open Sans"/>
              </a:rPr>
              <a:t>A</a:t>
            </a:r>
            <a:r>
              <a:rPr sz="1600" spc="-35" dirty="0">
                <a:latin typeface="Open Sans"/>
                <a:cs typeface="Open Sans"/>
              </a:rPr>
              <a:t>641205</a:t>
            </a:r>
            <a:r>
              <a:rPr sz="1600" spc="-10" dirty="0">
                <a:latin typeface="Open Sans"/>
                <a:cs typeface="Open Sans"/>
              </a:rPr>
              <a:t>L</a:t>
            </a:r>
            <a:endParaRPr sz="1600">
              <a:latin typeface="Open Sans"/>
              <a:cs typeface="Open Sans"/>
            </a:endParaRPr>
          </a:p>
          <a:p>
            <a:pPr marL="12700" marR="635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у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в</a:t>
            </a:r>
            <a:r>
              <a:rPr sz="1600" spc="-15" dirty="0">
                <a:latin typeface="Open Sans"/>
                <a:cs typeface="Open Sans"/>
              </a:rPr>
              <a:t>ой</a:t>
            </a:r>
            <a:r>
              <a:rPr sz="1600" spc="-25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д</a:t>
            </a:r>
            <a:r>
              <a:rPr sz="1600" spc="-10" dirty="0">
                <a:latin typeface="Open Sans"/>
                <a:cs typeface="Open Sans"/>
              </a:rPr>
              <a:t>ля</a:t>
            </a:r>
            <a:r>
              <a:rPr sz="1600" spc="-5" dirty="0">
                <a:latin typeface="Open Sans"/>
                <a:cs typeface="Open Sans"/>
              </a:rPr>
              <a:t> пр</a:t>
            </a:r>
            <a:r>
              <a:rPr sz="1600" spc="-20" dirty="0">
                <a:latin typeface="Open Sans"/>
                <a:cs typeface="Open Sans"/>
              </a:rPr>
              <a:t>офи</a:t>
            </a:r>
            <a:r>
              <a:rPr sz="1600" spc="-10" dirty="0">
                <a:latin typeface="Open Sans"/>
                <a:cs typeface="Open Sans"/>
              </a:rPr>
              <a:t>лей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д</a:t>
            </a:r>
            <a:r>
              <a:rPr sz="1600" spc="-25" dirty="0">
                <a:latin typeface="Open Sans"/>
                <a:cs typeface="Open Sans"/>
              </a:rPr>
              <a:t> </a:t>
            </a:r>
            <a:r>
              <a:rPr sz="1600" spc="-20" dirty="0">
                <a:latin typeface="Open Sans"/>
                <a:cs typeface="Open Sans"/>
              </a:rPr>
              <a:t>н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15" dirty="0">
                <a:latin typeface="Open Sans"/>
                <a:cs typeface="Open Sans"/>
              </a:rPr>
              <a:t>тяжной</a:t>
            </a:r>
            <a:r>
              <a:rPr sz="1600" spc="-5" dirty="0">
                <a:latin typeface="Open Sans"/>
                <a:cs typeface="Open Sans"/>
              </a:rPr>
              <a:t> п</a:t>
            </a:r>
            <a:r>
              <a:rPr sz="1600" spc="-30" dirty="0">
                <a:latin typeface="Open Sans"/>
                <a:cs typeface="Open Sans"/>
              </a:rPr>
              <a:t>о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к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</a:t>
            </a:r>
            <a:r>
              <a:rPr sz="1400" spc="-10" dirty="0">
                <a:latin typeface="Open Sans"/>
                <a:cs typeface="Open Sans"/>
              </a:rPr>
              <a:t>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5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–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2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</a:t>
            </a:r>
            <a:r>
              <a:rPr sz="1400" spc="-5" dirty="0">
                <a:latin typeface="Open Sans"/>
                <a:cs typeface="Open Sans"/>
              </a:rPr>
              <a:t>нн</a:t>
            </a:r>
            <a:r>
              <a:rPr sz="1400" spc="-10" dirty="0">
                <a:latin typeface="Open Sans"/>
                <a:cs typeface="Open Sans"/>
              </a:rPr>
              <a:t>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spc="-10" dirty="0">
                <a:latin typeface="Open Sans"/>
                <a:cs typeface="Open Sans"/>
              </a:rPr>
              <a:t>о</a:t>
            </a:r>
            <a:r>
              <a:rPr sz="1400" dirty="0">
                <a:latin typeface="Open Sans"/>
                <a:cs typeface="Open Sans"/>
              </a:rPr>
              <a:t>р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4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dirty="0">
                <a:latin typeface="Open Sans"/>
                <a:cs typeface="Open Sans"/>
              </a:rPr>
              <a:t>та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07833" y="6313181"/>
            <a:ext cx="2470785" cy="13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Open Sans"/>
                <a:cs typeface="Open Sans"/>
              </a:rPr>
              <a:t>A</a:t>
            </a:r>
            <a:r>
              <a:rPr sz="1600" spc="-35" dirty="0">
                <a:latin typeface="Open Sans"/>
                <a:cs typeface="Open Sans"/>
              </a:rPr>
              <a:t>641105</a:t>
            </a:r>
            <a:r>
              <a:rPr sz="1600" spc="-5" dirty="0">
                <a:latin typeface="Open Sans"/>
                <a:cs typeface="Open Sans"/>
              </a:rPr>
              <a:t>I</a:t>
            </a:r>
            <a:endParaRPr sz="1600">
              <a:latin typeface="Open Sans"/>
              <a:cs typeface="Open Sans"/>
            </a:endParaRPr>
          </a:p>
          <a:p>
            <a:pPr marL="12700" marR="635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5" dirty="0">
                <a:latin typeface="Open Sans"/>
                <a:cs typeface="Open Sans"/>
              </a:rPr>
              <a:t>р</a:t>
            </a:r>
            <a:r>
              <a:rPr sz="1600" spc="-15" dirty="0">
                <a:latin typeface="Open Sans"/>
                <a:cs typeface="Open Sans"/>
              </a:rPr>
              <a:t>ямой</a:t>
            </a:r>
            <a:r>
              <a:rPr sz="1600" spc="-50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д</a:t>
            </a:r>
            <a:r>
              <a:rPr sz="1600" spc="-10" dirty="0">
                <a:latin typeface="Open Sans"/>
                <a:cs typeface="Open Sans"/>
              </a:rPr>
              <a:t>ля</a:t>
            </a:r>
            <a:r>
              <a:rPr sz="1600" spc="-5" dirty="0">
                <a:latin typeface="Open Sans"/>
                <a:cs typeface="Open Sans"/>
              </a:rPr>
              <a:t> пр</a:t>
            </a:r>
            <a:r>
              <a:rPr sz="1600" spc="-20" dirty="0">
                <a:latin typeface="Open Sans"/>
                <a:cs typeface="Open Sans"/>
              </a:rPr>
              <a:t>офи</a:t>
            </a:r>
            <a:r>
              <a:rPr sz="1600" spc="-10" dirty="0">
                <a:latin typeface="Open Sans"/>
                <a:cs typeface="Open Sans"/>
              </a:rPr>
              <a:t>лей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д</a:t>
            </a:r>
            <a:r>
              <a:rPr sz="1600" spc="-25" dirty="0">
                <a:latin typeface="Open Sans"/>
                <a:cs typeface="Open Sans"/>
              </a:rPr>
              <a:t> </a:t>
            </a:r>
            <a:r>
              <a:rPr sz="1600" spc="-20" dirty="0">
                <a:latin typeface="Open Sans"/>
                <a:cs typeface="Open Sans"/>
              </a:rPr>
              <a:t>н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15" dirty="0">
                <a:latin typeface="Open Sans"/>
                <a:cs typeface="Open Sans"/>
              </a:rPr>
              <a:t>тяжной</a:t>
            </a:r>
            <a:r>
              <a:rPr sz="1600" spc="-5" dirty="0">
                <a:latin typeface="Open Sans"/>
                <a:cs typeface="Open Sans"/>
              </a:rPr>
              <a:t> п</a:t>
            </a:r>
            <a:r>
              <a:rPr sz="1600" spc="-30" dirty="0">
                <a:latin typeface="Open Sans"/>
                <a:cs typeface="Open Sans"/>
              </a:rPr>
              <a:t>о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к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</a:t>
            </a:r>
            <a:r>
              <a:rPr sz="1400" spc="-10" dirty="0">
                <a:latin typeface="Open Sans"/>
                <a:cs typeface="Open Sans"/>
              </a:rPr>
              <a:t>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5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–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2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</a:t>
            </a:r>
            <a:r>
              <a:rPr sz="1400" spc="-5" dirty="0">
                <a:latin typeface="Open Sans"/>
                <a:cs typeface="Open Sans"/>
              </a:rPr>
              <a:t>нн</a:t>
            </a:r>
            <a:r>
              <a:rPr sz="1400" spc="-10" dirty="0">
                <a:latin typeface="Open Sans"/>
                <a:cs typeface="Open Sans"/>
              </a:rPr>
              <a:t>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spc="-10" dirty="0">
                <a:latin typeface="Open Sans"/>
                <a:cs typeface="Open Sans"/>
              </a:rPr>
              <a:t>о</a:t>
            </a:r>
            <a:r>
              <a:rPr sz="1400" dirty="0">
                <a:latin typeface="Open Sans"/>
                <a:cs typeface="Open Sans"/>
              </a:rPr>
              <a:t>р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4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dirty="0">
                <a:latin typeface="Open Sans"/>
                <a:cs typeface="Open Sans"/>
              </a:rPr>
              <a:t>та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5152" y="5934456"/>
            <a:ext cx="1557527" cy="15590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7136" y="6373367"/>
            <a:ext cx="1559051" cy="15590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059" y="7981188"/>
            <a:ext cx="1973579" cy="102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8159" y="8647176"/>
            <a:ext cx="1975103" cy="102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263982" y="1622330"/>
            <a:ext cx="3434715" cy="779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700" b="1" spc="-25" dirty="0">
                <a:latin typeface="Open Sans"/>
                <a:cs typeface="Open Sans"/>
              </a:rPr>
              <a:t>Д</a:t>
            </a:r>
            <a:r>
              <a:rPr sz="2700" b="1" spc="-30" dirty="0">
                <a:latin typeface="Open Sans"/>
                <a:cs typeface="Open Sans"/>
              </a:rPr>
              <a:t>л</a:t>
            </a:r>
            <a:r>
              <a:rPr sz="2700" b="1" dirty="0">
                <a:latin typeface="Open Sans"/>
                <a:cs typeface="Open Sans"/>
              </a:rPr>
              <a:t>я</a:t>
            </a:r>
            <a:r>
              <a:rPr sz="2700" b="1" spc="-35" dirty="0">
                <a:latin typeface="Open Sans"/>
                <a:cs typeface="Open Sans"/>
              </a:rPr>
              <a:t> </a:t>
            </a:r>
            <a:r>
              <a:rPr sz="2700" b="1" spc="-25" dirty="0">
                <a:latin typeface="Open Sans"/>
                <a:cs typeface="Open Sans"/>
              </a:rPr>
              <a:t>п</a:t>
            </a:r>
            <a:r>
              <a:rPr sz="2700" b="1" spc="-30" dirty="0">
                <a:latin typeface="Open Sans"/>
                <a:cs typeface="Open Sans"/>
              </a:rPr>
              <a:t>роф</a:t>
            </a:r>
            <a:r>
              <a:rPr sz="2700" b="1" spc="-25" dirty="0">
                <a:latin typeface="Open Sans"/>
                <a:cs typeface="Open Sans"/>
              </a:rPr>
              <a:t>ил</a:t>
            </a:r>
            <a:r>
              <a:rPr sz="2700" b="1" spc="-30" dirty="0">
                <a:latin typeface="Open Sans"/>
                <a:cs typeface="Open Sans"/>
              </a:rPr>
              <a:t>я</a:t>
            </a:r>
            <a:r>
              <a:rPr sz="2700" b="1" spc="-10" dirty="0">
                <a:latin typeface="Open Sans"/>
                <a:cs typeface="Open Sans"/>
              </a:rPr>
              <a:t>- </a:t>
            </a:r>
            <a:r>
              <a:rPr sz="2700" b="1" spc="-30" dirty="0">
                <a:latin typeface="Open Sans"/>
                <a:cs typeface="Open Sans"/>
              </a:rPr>
              <a:t>д</a:t>
            </a:r>
            <a:r>
              <a:rPr sz="2700" b="1" spc="-25" dirty="0">
                <a:latin typeface="Open Sans"/>
                <a:cs typeface="Open Sans"/>
              </a:rPr>
              <a:t>е</a:t>
            </a:r>
            <a:r>
              <a:rPr sz="2700" b="1" spc="-80" dirty="0">
                <a:latin typeface="Open Sans"/>
                <a:cs typeface="Open Sans"/>
              </a:rPr>
              <a:t>р</a:t>
            </a:r>
            <a:r>
              <a:rPr sz="2700" b="1" spc="-30" dirty="0">
                <a:latin typeface="Open Sans"/>
                <a:cs typeface="Open Sans"/>
              </a:rPr>
              <a:t>ж</a:t>
            </a:r>
            <a:r>
              <a:rPr sz="2700" b="1" spc="-25" dirty="0">
                <a:latin typeface="Open Sans"/>
                <a:cs typeface="Open Sans"/>
              </a:rPr>
              <a:t>а</a:t>
            </a:r>
            <a:r>
              <a:rPr sz="2700" b="1" spc="-55" dirty="0">
                <a:latin typeface="Open Sans"/>
                <a:cs typeface="Open Sans"/>
              </a:rPr>
              <a:t>т</a:t>
            </a:r>
            <a:r>
              <a:rPr sz="2700" b="1" spc="-25" dirty="0">
                <a:latin typeface="Open Sans"/>
                <a:cs typeface="Open Sans"/>
              </a:rPr>
              <a:t>е</a:t>
            </a:r>
            <a:r>
              <a:rPr sz="2700" b="1" spc="-30" dirty="0">
                <a:latin typeface="Open Sans"/>
                <a:cs typeface="Open Sans"/>
              </a:rPr>
              <a:t>л</a:t>
            </a:r>
            <a:r>
              <a:rPr sz="2700" b="1" dirty="0">
                <a:latin typeface="Open Sans"/>
                <a:cs typeface="Open Sans"/>
              </a:rPr>
              <a:t>я </a:t>
            </a:r>
            <a:r>
              <a:rPr sz="2700" b="1" spc="-30" dirty="0">
                <a:latin typeface="Open Sans"/>
                <a:cs typeface="Open Sans"/>
              </a:rPr>
              <a:t>A620205</a:t>
            </a:r>
            <a:endParaRPr sz="27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164522" y="6982871"/>
            <a:ext cx="2470785" cy="13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Open Sans"/>
                <a:cs typeface="Open Sans"/>
              </a:rPr>
              <a:t>A</a:t>
            </a:r>
            <a:r>
              <a:rPr sz="1600" spc="-35" dirty="0">
                <a:latin typeface="Open Sans"/>
                <a:cs typeface="Open Sans"/>
              </a:rPr>
              <a:t>641205</a:t>
            </a:r>
            <a:r>
              <a:rPr sz="1600" spc="-10" dirty="0">
                <a:latin typeface="Open Sans"/>
                <a:cs typeface="Open Sans"/>
              </a:rPr>
              <a:t>L</a:t>
            </a:r>
            <a:endParaRPr sz="1600">
              <a:latin typeface="Open Sans"/>
              <a:cs typeface="Open Sans"/>
            </a:endParaRPr>
          </a:p>
          <a:p>
            <a:pPr marL="12700" marR="635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у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в</a:t>
            </a:r>
            <a:r>
              <a:rPr sz="1600" spc="-15" dirty="0">
                <a:latin typeface="Open Sans"/>
                <a:cs typeface="Open Sans"/>
              </a:rPr>
              <a:t>ой</a:t>
            </a:r>
            <a:r>
              <a:rPr sz="1600" spc="-25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д</a:t>
            </a:r>
            <a:r>
              <a:rPr sz="1600" spc="-10" dirty="0">
                <a:latin typeface="Open Sans"/>
                <a:cs typeface="Open Sans"/>
              </a:rPr>
              <a:t>ля</a:t>
            </a:r>
            <a:r>
              <a:rPr sz="1600" spc="-5" dirty="0">
                <a:latin typeface="Open Sans"/>
                <a:cs typeface="Open Sans"/>
              </a:rPr>
              <a:t> пр</a:t>
            </a:r>
            <a:r>
              <a:rPr sz="1600" spc="-20" dirty="0">
                <a:latin typeface="Open Sans"/>
                <a:cs typeface="Open Sans"/>
              </a:rPr>
              <a:t>офи</a:t>
            </a:r>
            <a:r>
              <a:rPr sz="1600" spc="-10" dirty="0">
                <a:latin typeface="Open Sans"/>
                <a:cs typeface="Open Sans"/>
              </a:rPr>
              <a:t>лей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д</a:t>
            </a:r>
            <a:r>
              <a:rPr sz="1600" spc="-25" dirty="0">
                <a:latin typeface="Open Sans"/>
                <a:cs typeface="Open Sans"/>
              </a:rPr>
              <a:t> </a:t>
            </a:r>
            <a:r>
              <a:rPr sz="1600" spc="-20" dirty="0">
                <a:latin typeface="Open Sans"/>
                <a:cs typeface="Open Sans"/>
              </a:rPr>
              <a:t>н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15" dirty="0">
                <a:latin typeface="Open Sans"/>
                <a:cs typeface="Open Sans"/>
              </a:rPr>
              <a:t>тяжной</a:t>
            </a:r>
            <a:r>
              <a:rPr sz="1600" spc="-5" dirty="0">
                <a:latin typeface="Open Sans"/>
                <a:cs typeface="Open Sans"/>
              </a:rPr>
              <a:t> п</a:t>
            </a:r>
            <a:r>
              <a:rPr sz="1600" spc="-30" dirty="0">
                <a:latin typeface="Open Sans"/>
                <a:cs typeface="Open Sans"/>
              </a:rPr>
              <a:t>о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к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</a:t>
            </a:r>
            <a:r>
              <a:rPr sz="1400" spc="-10" dirty="0">
                <a:latin typeface="Open Sans"/>
                <a:cs typeface="Open Sans"/>
              </a:rPr>
              <a:t>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5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–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2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</a:t>
            </a:r>
            <a:r>
              <a:rPr sz="1400" spc="-5" dirty="0">
                <a:latin typeface="Open Sans"/>
                <a:cs typeface="Open Sans"/>
              </a:rPr>
              <a:t>нн</a:t>
            </a:r>
            <a:r>
              <a:rPr sz="1400" spc="-10" dirty="0">
                <a:latin typeface="Open Sans"/>
                <a:cs typeface="Open Sans"/>
              </a:rPr>
              <a:t>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spc="-10" dirty="0">
                <a:latin typeface="Open Sans"/>
                <a:cs typeface="Open Sans"/>
              </a:rPr>
              <a:t>о</a:t>
            </a:r>
            <a:r>
              <a:rPr sz="1400" dirty="0">
                <a:latin typeface="Open Sans"/>
                <a:cs typeface="Open Sans"/>
              </a:rPr>
              <a:t>р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4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dirty="0">
                <a:latin typeface="Open Sans"/>
                <a:cs typeface="Open Sans"/>
              </a:rPr>
              <a:t>та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149915" y="5298726"/>
            <a:ext cx="2470785" cy="13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5" dirty="0">
                <a:latin typeface="Open Sans"/>
                <a:cs typeface="Open Sans"/>
              </a:rPr>
              <a:t>A</a:t>
            </a:r>
            <a:r>
              <a:rPr sz="1600" spc="-35" dirty="0">
                <a:latin typeface="Open Sans"/>
                <a:cs typeface="Open Sans"/>
              </a:rPr>
              <a:t>641105</a:t>
            </a:r>
            <a:r>
              <a:rPr sz="1600" spc="-5" dirty="0">
                <a:latin typeface="Open Sans"/>
                <a:cs typeface="Open Sans"/>
              </a:rPr>
              <a:t>I</a:t>
            </a:r>
            <a:endParaRPr sz="1600">
              <a:latin typeface="Open Sans"/>
              <a:cs typeface="Open Sans"/>
            </a:endParaRPr>
          </a:p>
          <a:p>
            <a:pPr marL="12700" marR="6350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5" dirty="0">
                <a:latin typeface="Open Sans"/>
                <a:cs typeface="Open Sans"/>
              </a:rPr>
              <a:t>р</a:t>
            </a:r>
            <a:r>
              <a:rPr sz="1600" spc="-15" dirty="0">
                <a:latin typeface="Open Sans"/>
                <a:cs typeface="Open Sans"/>
              </a:rPr>
              <a:t>ямой</a:t>
            </a:r>
            <a:r>
              <a:rPr sz="1600" spc="-50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д</a:t>
            </a:r>
            <a:r>
              <a:rPr sz="1600" spc="-10" dirty="0">
                <a:latin typeface="Open Sans"/>
                <a:cs typeface="Open Sans"/>
              </a:rPr>
              <a:t>ля</a:t>
            </a:r>
            <a:r>
              <a:rPr sz="1600" spc="-5" dirty="0">
                <a:latin typeface="Open Sans"/>
                <a:cs typeface="Open Sans"/>
              </a:rPr>
              <a:t> пр</a:t>
            </a:r>
            <a:r>
              <a:rPr sz="1600" spc="-20" dirty="0">
                <a:latin typeface="Open Sans"/>
                <a:cs typeface="Open Sans"/>
              </a:rPr>
              <a:t>офи</a:t>
            </a:r>
            <a:r>
              <a:rPr sz="1600" spc="-10" dirty="0">
                <a:latin typeface="Open Sans"/>
                <a:cs typeface="Open Sans"/>
              </a:rPr>
              <a:t>лей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д</a:t>
            </a:r>
            <a:r>
              <a:rPr sz="1600" spc="-25" dirty="0">
                <a:latin typeface="Open Sans"/>
                <a:cs typeface="Open Sans"/>
              </a:rPr>
              <a:t> </a:t>
            </a:r>
            <a:r>
              <a:rPr sz="1600" spc="-20" dirty="0">
                <a:latin typeface="Open Sans"/>
                <a:cs typeface="Open Sans"/>
              </a:rPr>
              <a:t>н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15" dirty="0">
                <a:latin typeface="Open Sans"/>
                <a:cs typeface="Open Sans"/>
              </a:rPr>
              <a:t>тяжной</a:t>
            </a:r>
            <a:r>
              <a:rPr sz="1600" spc="-5" dirty="0">
                <a:latin typeface="Open Sans"/>
                <a:cs typeface="Open Sans"/>
              </a:rPr>
              <a:t> п</a:t>
            </a:r>
            <a:r>
              <a:rPr sz="1600" spc="-30" dirty="0">
                <a:latin typeface="Open Sans"/>
                <a:cs typeface="Open Sans"/>
              </a:rPr>
              <a:t>о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к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</a:t>
            </a:r>
            <a:r>
              <a:rPr sz="1400" spc="-10" dirty="0">
                <a:latin typeface="Open Sans"/>
                <a:cs typeface="Open Sans"/>
              </a:rPr>
              <a:t>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5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–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2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</a:t>
            </a:r>
            <a:r>
              <a:rPr sz="1400" spc="-5" dirty="0">
                <a:latin typeface="Open Sans"/>
                <a:cs typeface="Open Sans"/>
              </a:rPr>
              <a:t>нн</a:t>
            </a:r>
            <a:r>
              <a:rPr sz="1400" spc="-10" dirty="0">
                <a:latin typeface="Open Sans"/>
                <a:cs typeface="Open Sans"/>
              </a:rPr>
              <a:t>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spc="-10" dirty="0">
                <a:latin typeface="Open Sans"/>
                <a:cs typeface="Open Sans"/>
              </a:rPr>
              <a:t>о</a:t>
            </a:r>
            <a:r>
              <a:rPr sz="1400" dirty="0">
                <a:latin typeface="Open Sans"/>
                <a:cs typeface="Open Sans"/>
              </a:rPr>
              <a:t>р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4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dirty="0">
                <a:latin typeface="Open Sans"/>
                <a:cs typeface="Open Sans"/>
              </a:rPr>
              <a:t>та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362432" y="5100828"/>
            <a:ext cx="1559051" cy="1557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376147" y="5628132"/>
            <a:ext cx="1559051" cy="15590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248132" y="6964680"/>
            <a:ext cx="1975103" cy="10271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248132" y="7624571"/>
            <a:ext cx="1975103" cy="102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293852" y="8697468"/>
            <a:ext cx="1831847" cy="9250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315187" y="9310116"/>
            <a:ext cx="1830323" cy="9250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159029" y="8633704"/>
            <a:ext cx="2470785" cy="163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A641305</a:t>
            </a:r>
            <a:r>
              <a:rPr sz="1600" spc="-10" dirty="0">
                <a:latin typeface="Open Sans"/>
                <a:cs typeface="Open Sans"/>
              </a:rPr>
              <a:t>V</a:t>
            </a:r>
            <a:endParaRPr sz="1600">
              <a:latin typeface="Open Sans"/>
              <a:cs typeface="Open Sans"/>
            </a:endParaRPr>
          </a:p>
          <a:p>
            <a:pPr marL="12700" marR="542925" indent="12065">
              <a:lnSpc>
                <a:spcPct val="100000"/>
              </a:lnSpc>
            </a:pPr>
            <a:r>
              <a:rPr sz="1600" spc="-15" dirty="0">
                <a:latin typeface="Open Sans"/>
                <a:cs typeface="Open Sans"/>
              </a:rPr>
              <a:t>Конн</a:t>
            </a:r>
            <a:r>
              <a:rPr sz="1600" spc="-10" dirty="0">
                <a:latin typeface="Open Sans"/>
                <a:cs typeface="Open Sans"/>
              </a:rPr>
              <a:t>е</a:t>
            </a:r>
            <a:r>
              <a:rPr sz="1600" spc="-15" dirty="0">
                <a:latin typeface="Open Sans"/>
                <a:cs typeface="Open Sans"/>
              </a:rPr>
              <a:t>к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р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у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в</a:t>
            </a:r>
            <a:r>
              <a:rPr sz="1600" spc="-15" dirty="0">
                <a:latin typeface="Open Sans"/>
                <a:cs typeface="Open Sans"/>
              </a:rPr>
              <a:t>ой</a:t>
            </a:r>
            <a:r>
              <a:rPr sz="1600" spc="-10" dirty="0">
                <a:latin typeface="Open Sans"/>
                <a:cs typeface="Open Sans"/>
              </a:rPr>
              <a:t> ве</a:t>
            </a:r>
            <a:r>
              <a:rPr sz="1600" spc="-20" dirty="0">
                <a:latin typeface="Open Sans"/>
                <a:cs typeface="Open Sans"/>
              </a:rPr>
              <a:t>р</a:t>
            </a:r>
            <a:r>
              <a:rPr sz="1600" spc="-15" dirty="0">
                <a:latin typeface="Open Sans"/>
                <a:cs typeface="Open Sans"/>
              </a:rPr>
              <a:t>тик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25" dirty="0">
                <a:latin typeface="Open Sans"/>
                <a:cs typeface="Open Sans"/>
              </a:rPr>
              <a:t>л</a:t>
            </a:r>
            <a:r>
              <a:rPr sz="1600" spc="-10" dirty="0">
                <a:latin typeface="Open Sans"/>
                <a:cs typeface="Open Sans"/>
              </a:rPr>
              <a:t>ь</a:t>
            </a:r>
            <a:r>
              <a:rPr sz="1600" spc="-20" dirty="0">
                <a:latin typeface="Open Sans"/>
                <a:cs typeface="Open Sans"/>
              </a:rPr>
              <a:t>ны</a:t>
            </a:r>
            <a:r>
              <a:rPr sz="1600" spc="-15" dirty="0">
                <a:latin typeface="Open Sans"/>
                <a:cs typeface="Open Sans"/>
              </a:rPr>
              <a:t>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д</a:t>
            </a:r>
            <a:r>
              <a:rPr sz="1600" spc="-10" dirty="0">
                <a:latin typeface="Open Sans"/>
                <a:cs typeface="Open Sans"/>
              </a:rPr>
              <a:t>ля</a:t>
            </a:r>
            <a:r>
              <a:rPr sz="1600" spc="-5" dirty="0">
                <a:latin typeface="Open Sans"/>
                <a:cs typeface="Open Sans"/>
              </a:rPr>
              <a:t> пр</a:t>
            </a:r>
            <a:r>
              <a:rPr sz="1600" spc="-20" dirty="0">
                <a:latin typeface="Open Sans"/>
                <a:cs typeface="Open Sans"/>
              </a:rPr>
              <a:t>офи</a:t>
            </a:r>
            <a:r>
              <a:rPr sz="1600" spc="-10" dirty="0">
                <a:latin typeface="Open Sans"/>
                <a:cs typeface="Open Sans"/>
              </a:rPr>
              <a:t>лей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10" dirty="0">
                <a:latin typeface="Open Sans"/>
                <a:cs typeface="Open Sans"/>
              </a:rPr>
              <a:t>п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д</a:t>
            </a:r>
            <a:r>
              <a:rPr sz="1600" spc="-5" dirty="0">
                <a:latin typeface="Open Sans"/>
                <a:cs typeface="Open Sans"/>
              </a:rPr>
              <a:t> </a:t>
            </a:r>
            <a:r>
              <a:rPr sz="1600" spc="-20" dirty="0">
                <a:latin typeface="Open Sans"/>
                <a:cs typeface="Open Sans"/>
              </a:rPr>
              <a:t>н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15" dirty="0">
                <a:latin typeface="Open Sans"/>
                <a:cs typeface="Open Sans"/>
              </a:rPr>
              <a:t>тяжной</a:t>
            </a:r>
            <a:r>
              <a:rPr sz="1600" spc="-40" dirty="0">
                <a:latin typeface="Open Sans"/>
                <a:cs typeface="Open Sans"/>
              </a:rPr>
              <a:t> </a:t>
            </a:r>
            <a:r>
              <a:rPr sz="1600" spc="-5" dirty="0">
                <a:latin typeface="Open Sans"/>
                <a:cs typeface="Open Sans"/>
              </a:rPr>
              <a:t>п</a:t>
            </a:r>
            <a:r>
              <a:rPr sz="1600" spc="-30" dirty="0">
                <a:latin typeface="Open Sans"/>
                <a:cs typeface="Open Sans"/>
              </a:rPr>
              <a:t>о</a:t>
            </a:r>
            <a:r>
              <a:rPr sz="1600" spc="-25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л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10" dirty="0">
                <a:latin typeface="Open Sans"/>
                <a:cs typeface="Open Sans"/>
              </a:rPr>
              <a:t>к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</a:t>
            </a:r>
            <a:r>
              <a:rPr sz="1400" spc="-10" dirty="0">
                <a:latin typeface="Open Sans"/>
                <a:cs typeface="Open Sans"/>
              </a:rPr>
              <a:t>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5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–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2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</a:t>
            </a:r>
            <a:r>
              <a:rPr sz="1400" spc="-5" dirty="0">
                <a:latin typeface="Open Sans"/>
                <a:cs typeface="Open Sans"/>
              </a:rPr>
              <a:t>нн</a:t>
            </a:r>
            <a:r>
              <a:rPr sz="1400" spc="-10" dirty="0">
                <a:latin typeface="Open Sans"/>
                <a:cs typeface="Open Sans"/>
              </a:rPr>
              <a:t>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spc="-10" dirty="0">
                <a:latin typeface="Open Sans"/>
                <a:cs typeface="Open Sans"/>
              </a:rPr>
              <a:t>о</a:t>
            </a:r>
            <a:r>
              <a:rPr sz="1400" dirty="0">
                <a:latin typeface="Open Sans"/>
                <a:cs typeface="Open Sans"/>
              </a:rPr>
              <a:t>р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4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ин</a:t>
            </a:r>
            <a:r>
              <a:rPr sz="1400" dirty="0">
                <a:latin typeface="Open Sans"/>
                <a:cs typeface="Open Sans"/>
              </a:rPr>
              <a:t>та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403580" y="3593591"/>
            <a:ext cx="1377694" cy="13761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5144748" y="4153617"/>
            <a:ext cx="2270125" cy="89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621005E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spc="-114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5" dirty="0">
                <a:latin typeface="Open Sans"/>
                <a:cs typeface="Open Sans"/>
              </a:rPr>
              <a:t>р</a:t>
            </a:r>
            <a:r>
              <a:rPr sz="1600" spc="-15" dirty="0">
                <a:latin typeface="Open Sans"/>
                <a:cs typeface="Open Sans"/>
              </a:rPr>
              <a:t>ц</a:t>
            </a:r>
            <a:r>
              <a:rPr sz="1600" spc="-10" dirty="0">
                <a:latin typeface="Open Sans"/>
                <a:cs typeface="Open Sans"/>
              </a:rPr>
              <a:t>евая</a:t>
            </a:r>
            <a:r>
              <a:rPr sz="1600" spc="-55" dirty="0">
                <a:latin typeface="Open Sans"/>
                <a:cs typeface="Open Sans"/>
              </a:rPr>
              <a:t> </a:t>
            </a:r>
            <a:r>
              <a:rPr sz="1600" spc="-15" dirty="0">
                <a:latin typeface="Open Sans"/>
                <a:cs typeface="Open Sans"/>
              </a:rPr>
              <a:t>з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лу</a:t>
            </a:r>
            <a:r>
              <a:rPr sz="1600" spc="-20" dirty="0">
                <a:latin typeface="Open Sans"/>
                <a:cs typeface="Open Sans"/>
              </a:rPr>
              <a:t>ш</a:t>
            </a:r>
            <a:r>
              <a:rPr sz="1600" spc="-10" dirty="0">
                <a:latin typeface="Open Sans"/>
                <a:cs typeface="Open Sans"/>
              </a:rPr>
              <a:t>ка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</a:t>
            </a:r>
            <a:r>
              <a:rPr sz="1400" spc="-10" dirty="0">
                <a:latin typeface="Open Sans"/>
                <a:cs typeface="Open Sans"/>
              </a:rPr>
              <a:t>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5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–</a:t>
            </a:r>
            <a:r>
              <a:rPr sz="1400" spc="-1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2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з</a:t>
            </a:r>
            <a:r>
              <a:rPr sz="1400" spc="-5" dirty="0">
                <a:latin typeface="Open Sans"/>
                <a:cs typeface="Open Sans"/>
              </a:rPr>
              <a:t>а</a:t>
            </a:r>
            <a:r>
              <a:rPr sz="1400" spc="-40" dirty="0">
                <a:latin typeface="Open Sans"/>
                <a:cs typeface="Open Sans"/>
              </a:rPr>
              <a:t>г</a:t>
            </a:r>
            <a:r>
              <a:rPr sz="1400" spc="-10" dirty="0">
                <a:latin typeface="Open Sans"/>
                <a:cs typeface="Open Sans"/>
              </a:rPr>
              <a:t>л</a:t>
            </a:r>
            <a:r>
              <a:rPr sz="1400" spc="-15" dirty="0">
                <a:latin typeface="Open Sans"/>
                <a:cs typeface="Open Sans"/>
              </a:rPr>
              <a:t>у</a:t>
            </a:r>
            <a:r>
              <a:rPr sz="1400" spc="-5" dirty="0">
                <a:latin typeface="Open Sans"/>
                <a:cs typeface="Open Sans"/>
              </a:rPr>
              <a:t>ш</a:t>
            </a:r>
            <a:r>
              <a:rPr sz="1400" spc="-10" dirty="0">
                <a:latin typeface="Open Sans"/>
                <a:cs typeface="Open Sans"/>
              </a:rPr>
              <a:t>к</a:t>
            </a:r>
            <a:r>
              <a:rPr sz="1400" spc="-15" dirty="0">
                <a:latin typeface="Open Sans"/>
                <a:cs typeface="Open Sans"/>
              </a:rPr>
              <a:t>и</a:t>
            </a:r>
            <a:r>
              <a:rPr sz="1400" dirty="0">
                <a:latin typeface="Open Sans"/>
                <a:cs typeface="Open Sans"/>
              </a:rPr>
              <a:t>, 8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с</a:t>
            </a:r>
            <a:r>
              <a:rPr sz="1400" spc="-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м</a:t>
            </a:r>
            <a:r>
              <a:rPr sz="1400" spc="-10" dirty="0">
                <a:latin typeface="Open Sans"/>
                <a:cs typeface="Open Sans"/>
              </a:rPr>
              <a:t>о</a:t>
            </a:r>
            <a:r>
              <a:rPr sz="1400" dirty="0">
                <a:latin typeface="Open Sans"/>
                <a:cs typeface="Open Sans"/>
              </a:rPr>
              <a:t>р</a:t>
            </a:r>
            <a:r>
              <a:rPr sz="1400" spc="-10" dirty="0">
                <a:latin typeface="Open Sans"/>
                <a:cs typeface="Open Sans"/>
              </a:rPr>
              <a:t>езов</a:t>
            </a:r>
            <a:endParaRPr sz="1400">
              <a:latin typeface="Open Sans"/>
              <a:cs typeface="Open San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3819633" y="2322576"/>
            <a:ext cx="1856230" cy="17297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37676" y="4379976"/>
            <a:ext cx="1540763" cy="17586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24227" y="2767583"/>
            <a:ext cx="1840991" cy="18013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47104" y="3163824"/>
            <a:ext cx="2695954" cy="15971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791700" y="3382204"/>
            <a:ext cx="2425065" cy="92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A484206E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600" spc="-114" dirty="0">
                <a:latin typeface="Open Sans"/>
                <a:cs typeface="Open Sans"/>
              </a:rPr>
              <a:t>Т</a:t>
            </a:r>
            <a:r>
              <a:rPr sz="1600" spc="-15" dirty="0">
                <a:latin typeface="Open Sans"/>
                <a:cs typeface="Open Sans"/>
              </a:rPr>
              <a:t>о</a:t>
            </a:r>
            <a:r>
              <a:rPr sz="1600" spc="-5" dirty="0">
                <a:latin typeface="Open Sans"/>
                <a:cs typeface="Open Sans"/>
              </a:rPr>
              <a:t>р</a:t>
            </a:r>
            <a:r>
              <a:rPr sz="1600" spc="-15" dirty="0">
                <a:latin typeface="Open Sans"/>
                <a:cs typeface="Open Sans"/>
              </a:rPr>
              <a:t>ц</a:t>
            </a:r>
            <a:r>
              <a:rPr sz="1600" spc="-10" dirty="0">
                <a:latin typeface="Open Sans"/>
                <a:cs typeface="Open Sans"/>
              </a:rPr>
              <a:t>евая </a:t>
            </a:r>
            <a:r>
              <a:rPr sz="1600" spc="-15" dirty="0">
                <a:latin typeface="Open Sans"/>
                <a:cs typeface="Open Sans"/>
              </a:rPr>
              <a:t>з</a:t>
            </a:r>
            <a:r>
              <a:rPr sz="1600" spc="-10" dirty="0">
                <a:latin typeface="Open Sans"/>
                <a:cs typeface="Open Sans"/>
              </a:rPr>
              <a:t>а</a:t>
            </a:r>
            <a:r>
              <a:rPr sz="1600" spc="-60" dirty="0">
                <a:latin typeface="Open Sans"/>
                <a:cs typeface="Open Sans"/>
              </a:rPr>
              <a:t>г</a:t>
            </a:r>
            <a:r>
              <a:rPr sz="1600" spc="-10" dirty="0">
                <a:latin typeface="Open Sans"/>
                <a:cs typeface="Open Sans"/>
              </a:rPr>
              <a:t>лу</a:t>
            </a:r>
            <a:r>
              <a:rPr sz="1600" spc="-20" dirty="0">
                <a:latin typeface="Open Sans"/>
                <a:cs typeface="Open Sans"/>
              </a:rPr>
              <a:t>ш</a:t>
            </a:r>
            <a:r>
              <a:rPr sz="1600" spc="-10" dirty="0">
                <a:latin typeface="Open Sans"/>
                <a:cs typeface="Open Sans"/>
              </a:rPr>
              <a:t>ка</a:t>
            </a:r>
            <a:endParaRPr sz="16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Open Sans"/>
                <a:cs typeface="Open Sans"/>
              </a:rPr>
              <a:t>В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-25" dirty="0">
                <a:latin typeface="Open Sans"/>
                <a:cs typeface="Open Sans"/>
              </a:rPr>
              <a:t>к</a:t>
            </a:r>
            <a:r>
              <a:rPr sz="1400" dirty="0">
                <a:latin typeface="Open Sans"/>
                <a:cs typeface="Open Sans"/>
              </a:rPr>
              <a:t>омплек</a:t>
            </a:r>
            <a:r>
              <a:rPr sz="1400" spc="-20" dirty="0">
                <a:latin typeface="Open Sans"/>
                <a:cs typeface="Open Sans"/>
              </a:rPr>
              <a:t>т</a:t>
            </a:r>
            <a:r>
              <a:rPr sz="1400" dirty="0">
                <a:latin typeface="Open Sans"/>
                <a:cs typeface="Open Sans"/>
              </a:rPr>
              <a:t>е</a:t>
            </a:r>
            <a:r>
              <a:rPr sz="1400" spc="-4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- 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1</a:t>
            </a:r>
            <a:r>
              <a:rPr sz="1400" spc="-5" dirty="0">
                <a:latin typeface="Open Sans"/>
                <a:cs typeface="Open Sans"/>
              </a:rPr>
              <a:t> </a:t>
            </a:r>
            <a:r>
              <a:rPr sz="1400" spc="5" dirty="0">
                <a:latin typeface="Open Sans"/>
                <a:cs typeface="Open Sans"/>
              </a:rPr>
              <a:t>з</a:t>
            </a:r>
            <a:r>
              <a:rPr sz="1400" spc="-5" dirty="0">
                <a:latin typeface="Open Sans"/>
                <a:cs typeface="Open Sans"/>
              </a:rPr>
              <a:t>а</a:t>
            </a:r>
            <a:r>
              <a:rPr sz="1400" spc="-40" dirty="0">
                <a:latin typeface="Open Sans"/>
                <a:cs typeface="Open Sans"/>
              </a:rPr>
              <a:t>г</a:t>
            </a:r>
            <a:r>
              <a:rPr sz="1400" dirty="0">
                <a:latin typeface="Open Sans"/>
                <a:cs typeface="Open Sans"/>
              </a:rPr>
              <a:t>лу</a:t>
            </a:r>
            <a:r>
              <a:rPr sz="1400" spc="-5" dirty="0">
                <a:latin typeface="Open Sans"/>
                <a:cs typeface="Open Sans"/>
              </a:rPr>
              <a:t>ш</a:t>
            </a:r>
            <a:r>
              <a:rPr sz="1400" dirty="0">
                <a:latin typeface="Open Sans"/>
                <a:cs typeface="Open Sans"/>
              </a:rPr>
              <a:t>к</a:t>
            </a:r>
            <a:r>
              <a:rPr sz="1400" spc="-15" dirty="0">
                <a:latin typeface="Open Sans"/>
                <a:cs typeface="Open Sans"/>
              </a:rPr>
              <a:t>а</a:t>
            </a:r>
            <a:r>
              <a:rPr sz="1400" dirty="0">
                <a:latin typeface="Open Sans"/>
                <a:cs typeface="Open Sans"/>
              </a:rPr>
              <a:t>, </a:t>
            </a:r>
            <a:r>
              <a:rPr sz="1400" spc="-5" dirty="0">
                <a:latin typeface="Open Sans"/>
                <a:cs typeface="Open Sans"/>
              </a:rPr>
              <a:t>ч</a:t>
            </a:r>
            <a:r>
              <a:rPr sz="1400" dirty="0">
                <a:latin typeface="Open Sans"/>
                <a:cs typeface="Open Sans"/>
              </a:rPr>
              <a:t>ер</a:t>
            </a:r>
            <a:r>
              <a:rPr sz="1400" spc="-5" dirty="0">
                <a:latin typeface="Open Sans"/>
                <a:cs typeface="Open Sans"/>
              </a:rPr>
              <a:t>ны</a:t>
            </a:r>
            <a:r>
              <a:rPr sz="1400" dirty="0">
                <a:latin typeface="Open Sans"/>
                <a:cs typeface="Open Sans"/>
              </a:rPr>
              <a:t>й</a:t>
            </a:r>
            <a:r>
              <a:rPr sz="1400" spc="-2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демпфер,</a:t>
            </a:r>
            <a:r>
              <a:rPr sz="1400" spc="-40" dirty="0">
                <a:latin typeface="Open Sans"/>
                <a:cs typeface="Open Sans"/>
              </a:rPr>
              <a:t> </a:t>
            </a:r>
            <a:r>
              <a:rPr sz="1400" dirty="0">
                <a:latin typeface="Open Sans"/>
                <a:cs typeface="Open Sans"/>
              </a:rPr>
              <a:t>4</a:t>
            </a:r>
            <a:r>
              <a:rPr sz="1400" spc="-5" dirty="0">
                <a:latin typeface="Open Sans"/>
                <a:cs typeface="Open Sans"/>
              </a:rPr>
              <a:t> ш</a:t>
            </a:r>
            <a:r>
              <a:rPr sz="1400" dirty="0">
                <a:latin typeface="Open Sans"/>
                <a:cs typeface="Open Sans"/>
              </a:rPr>
              <a:t>у</a:t>
            </a:r>
            <a:r>
              <a:rPr sz="1400" spc="-10" dirty="0">
                <a:latin typeface="Open Sans"/>
                <a:cs typeface="Open Sans"/>
              </a:rPr>
              <a:t>р</a:t>
            </a:r>
            <a:r>
              <a:rPr sz="1400" dirty="0">
                <a:latin typeface="Open Sans"/>
                <a:cs typeface="Open Sans"/>
              </a:rPr>
              <a:t>упа</a:t>
            </a:r>
            <a:endParaRPr sz="14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1873" y="1336979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39" h="133984">
                <a:moveTo>
                  <a:pt x="1615046" y="133680"/>
                </a:moveTo>
                <a:lnTo>
                  <a:pt x="0" y="133680"/>
                </a:lnTo>
                <a:lnTo>
                  <a:pt x="0" y="0"/>
                </a:lnTo>
                <a:lnTo>
                  <a:pt x="1615046" y="0"/>
                </a:lnTo>
                <a:lnTo>
                  <a:pt x="1615046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95315" y="2397252"/>
            <a:ext cx="3003803" cy="1572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81732" y="2185416"/>
            <a:ext cx="2488690" cy="1356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14544" y="6605016"/>
            <a:ext cx="3259835" cy="1527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39060" y="5948171"/>
            <a:ext cx="2666998" cy="2002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23688" y="3739896"/>
            <a:ext cx="3064763" cy="1514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4867" y="3858768"/>
            <a:ext cx="3433569" cy="1385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04688" y="7933943"/>
            <a:ext cx="2385059" cy="10378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90291" y="7950707"/>
            <a:ext cx="2859023" cy="8854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899521" y="5314811"/>
            <a:ext cx="374269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A48023</a:t>
            </a:r>
            <a:r>
              <a:rPr sz="2000" spc="-10" dirty="0">
                <a:latin typeface="Calibri"/>
                <a:cs typeface="Calibri"/>
              </a:rPr>
              <a:t>3</a:t>
            </a:r>
            <a:r>
              <a:rPr sz="2000" spc="-7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10" dirty="0">
                <a:latin typeface="Calibri"/>
                <a:cs typeface="Calibri"/>
              </a:rPr>
              <a:t>22</a:t>
            </a:r>
            <a:r>
              <a:rPr sz="2000" dirty="0">
                <a:latin typeface="Calibri"/>
                <a:cs typeface="Calibri"/>
              </a:rPr>
              <a:t>33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нне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ор</a:t>
            </a:r>
            <a:r>
              <a:rPr sz="2000" spc="-5" dirty="0">
                <a:latin typeface="Calibri"/>
                <a:cs typeface="Calibri"/>
              </a:rPr>
              <a:t> для </a:t>
            </a:r>
            <a:r>
              <a:rPr sz="2000" dirty="0">
                <a:latin typeface="Calibri"/>
                <a:cs typeface="Calibri"/>
              </a:rPr>
              <a:t>вв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а 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ния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13536" y="9113343"/>
            <a:ext cx="6009640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A48043</a:t>
            </a:r>
            <a:r>
              <a:rPr sz="2000" spc="-10" dirty="0">
                <a:latin typeface="Calibri"/>
                <a:cs typeface="Calibri"/>
              </a:rPr>
              <a:t>3</a:t>
            </a:r>
            <a:r>
              <a:rPr sz="2000" spc="-7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10" dirty="0">
                <a:latin typeface="Calibri"/>
                <a:cs typeface="Calibri"/>
              </a:rPr>
              <a:t>44</a:t>
            </a:r>
            <a:r>
              <a:rPr sz="2000" dirty="0">
                <a:latin typeface="Calibri"/>
                <a:cs typeface="Calibri"/>
              </a:rPr>
              <a:t>33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нне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ор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spc="-15" dirty="0">
                <a:latin typeface="Calibri"/>
                <a:cs typeface="Calibri"/>
              </a:rPr>
              <a:t>д</a:t>
            </a:r>
            <a:r>
              <a:rPr sz="2000" spc="-5" dirty="0">
                <a:latin typeface="Calibri"/>
                <a:cs typeface="Calibri"/>
              </a:rPr>
              <a:t>ящи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г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б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й 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сп</a:t>
            </a:r>
            <a:r>
              <a:rPr sz="2000" spc="-4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spc="-10" dirty="0">
                <a:latin typeface="Calibri"/>
                <a:cs typeface="Calibri"/>
              </a:rPr>
              <a:t>ьз</a:t>
            </a:r>
            <a:r>
              <a:rPr sz="2000" spc="-20" dirty="0">
                <a:latin typeface="Calibri"/>
                <a:cs typeface="Calibri"/>
              </a:rPr>
              <a:t>у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ся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</a:t>
            </a:r>
            <a:r>
              <a:rPr sz="2000" dirty="0">
                <a:latin typeface="Calibri"/>
                <a:cs typeface="Calibri"/>
              </a:rPr>
              <a:t>я </a:t>
            </a:r>
            <a:r>
              <a:rPr sz="2000" spc="-5" dirty="0">
                <a:latin typeface="Calibri"/>
                <a:cs typeface="Calibri"/>
              </a:rPr>
              <a:t>пе</a:t>
            </a:r>
            <a:r>
              <a:rPr sz="2000" dirty="0">
                <a:latin typeface="Calibri"/>
                <a:cs typeface="Calibri"/>
              </a:rPr>
              <a:t>р</a:t>
            </a:r>
            <a:r>
              <a:rPr sz="2000" spc="-3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а</a:t>
            </a:r>
            <a:r>
              <a:rPr sz="2000" spc="-5" dirty="0">
                <a:latin typeface="Calibri"/>
                <a:cs typeface="Calibri"/>
              </a:rPr>
              <a:t>ч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с</a:t>
            </a:r>
            <a:r>
              <a:rPr sz="2000" spc="-5" dirty="0">
                <a:latin typeface="Calibri"/>
                <a:cs typeface="Calibri"/>
              </a:rPr>
              <a:t>о</a:t>
            </a:r>
            <a:r>
              <a:rPr sz="2000" spc="-3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динени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</a:t>
            </a:r>
            <a:r>
              <a:rPr sz="2000" dirty="0">
                <a:latin typeface="Calibri"/>
                <a:cs typeface="Calibri"/>
              </a:rPr>
              <a:t>ро</a:t>
            </a:r>
            <a:r>
              <a:rPr sz="2000" spc="-5" dirty="0">
                <a:latin typeface="Calibri"/>
                <a:cs typeface="Calibri"/>
              </a:rPr>
              <a:t>филе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д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у</a:t>
            </a:r>
            <a:r>
              <a:rPr sz="2000" spc="-85" dirty="0">
                <a:latin typeface="Calibri"/>
                <a:cs typeface="Calibri"/>
              </a:rPr>
              <a:t>г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ом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90°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44203" y="9113597"/>
            <a:ext cx="6087110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A48030</a:t>
            </a:r>
            <a:r>
              <a:rPr sz="2000" spc="-10" dirty="0">
                <a:latin typeface="Calibri"/>
                <a:cs typeface="Calibri"/>
              </a:rPr>
              <a:t>6</a:t>
            </a:r>
            <a:r>
              <a:rPr sz="2000" spc="-7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10" dirty="0">
                <a:latin typeface="Calibri"/>
                <a:cs typeface="Calibri"/>
              </a:rPr>
              <a:t>33</a:t>
            </a:r>
            <a:r>
              <a:rPr sz="2000" dirty="0">
                <a:latin typeface="Calibri"/>
                <a:cs typeface="Calibri"/>
              </a:rPr>
              <a:t>06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нне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ор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spc="-15" dirty="0">
                <a:latin typeface="Calibri"/>
                <a:cs typeface="Calibri"/>
              </a:rPr>
              <a:t>д</a:t>
            </a:r>
            <a:r>
              <a:rPr sz="2000" spc="-5" dirty="0">
                <a:latin typeface="Calibri"/>
                <a:cs typeface="Calibri"/>
              </a:rPr>
              <a:t>ящи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</a:t>
            </a:r>
            <a:r>
              <a:rPr sz="2000" spc="-5" dirty="0">
                <a:latin typeface="Calibri"/>
                <a:cs typeface="Calibri"/>
              </a:rPr>
              <a:t>я</a:t>
            </a:r>
            <a:r>
              <a:rPr sz="2000" dirty="0">
                <a:latin typeface="Calibri"/>
                <a:cs typeface="Calibri"/>
              </a:rPr>
              <a:t>мой 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сп</a:t>
            </a:r>
            <a:r>
              <a:rPr sz="2000" spc="-4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spc="-10" dirty="0">
                <a:latin typeface="Calibri"/>
                <a:cs typeface="Calibri"/>
              </a:rPr>
              <a:t>ьз</a:t>
            </a:r>
            <a:r>
              <a:rPr sz="2000" spc="-20" dirty="0">
                <a:latin typeface="Calibri"/>
                <a:cs typeface="Calibri"/>
              </a:rPr>
              <a:t>у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ся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</a:t>
            </a:r>
            <a:r>
              <a:rPr sz="2000" dirty="0">
                <a:latin typeface="Calibri"/>
                <a:cs typeface="Calibri"/>
              </a:rPr>
              <a:t>я </a:t>
            </a:r>
            <a:r>
              <a:rPr sz="2000" spc="-5" dirty="0">
                <a:latin typeface="Calibri"/>
                <a:cs typeface="Calibri"/>
              </a:rPr>
              <a:t>пе</a:t>
            </a:r>
            <a:r>
              <a:rPr sz="2000" dirty="0">
                <a:latin typeface="Calibri"/>
                <a:cs typeface="Calibri"/>
              </a:rPr>
              <a:t>р</a:t>
            </a:r>
            <a:r>
              <a:rPr sz="2000" spc="-3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а</a:t>
            </a:r>
            <a:r>
              <a:rPr sz="2000" spc="-5" dirty="0">
                <a:latin typeface="Calibri"/>
                <a:cs typeface="Calibri"/>
              </a:rPr>
              <a:t>ч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 пос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spc="-30" dirty="0">
                <a:latin typeface="Calibri"/>
                <a:cs typeface="Calibri"/>
              </a:rPr>
              <a:t>ед</a:t>
            </a:r>
            <a:r>
              <a:rPr sz="2000" dirty="0">
                <a:latin typeface="Calibri"/>
                <a:cs typeface="Calibri"/>
              </a:rPr>
              <a:t>ова</a:t>
            </a:r>
            <a:r>
              <a:rPr sz="2000" spc="-10" dirty="0">
                <a:latin typeface="Calibri"/>
                <a:cs typeface="Calibri"/>
              </a:rPr>
              <a:t>т</a:t>
            </a:r>
            <a:r>
              <a:rPr sz="2000" spc="-4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spc="-10" dirty="0">
                <a:latin typeface="Calibri"/>
                <a:cs typeface="Calibri"/>
              </a:rPr>
              <a:t>ь</a:t>
            </a:r>
            <a:r>
              <a:rPr sz="2000" spc="-5" dirty="0">
                <a:latin typeface="Calibri"/>
                <a:cs typeface="Calibri"/>
              </a:rPr>
              <a:t>н</a:t>
            </a:r>
            <a:r>
              <a:rPr sz="2000" dirty="0">
                <a:latin typeface="Calibri"/>
                <a:cs typeface="Calibri"/>
              </a:rPr>
              <a:t>ом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</a:t>
            </a:r>
            <a:r>
              <a:rPr sz="2000" spc="-30" dirty="0">
                <a:latin typeface="Calibri"/>
                <a:cs typeface="Calibri"/>
              </a:rPr>
              <a:t>е</a:t>
            </a:r>
            <a:r>
              <a:rPr sz="2000" spc="-5" dirty="0">
                <a:latin typeface="Calibri"/>
                <a:cs typeface="Calibri"/>
              </a:rPr>
              <a:t>динени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про</a:t>
            </a:r>
            <a:r>
              <a:rPr sz="2000" spc="-5" dirty="0">
                <a:latin typeface="Calibri"/>
                <a:cs typeface="Calibri"/>
              </a:rPr>
              <a:t>филе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5780" y="2318004"/>
            <a:ext cx="3002279" cy="17556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8660" y="3697223"/>
            <a:ext cx="2668523" cy="15148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33404" y="2049780"/>
            <a:ext cx="2208275" cy="18973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80547" y="3576828"/>
            <a:ext cx="3534155" cy="16428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7051" y="6379464"/>
            <a:ext cx="2903219" cy="13517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20728" y="5989320"/>
            <a:ext cx="2666999" cy="2132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0436" y="8069580"/>
            <a:ext cx="3685031" cy="8503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105388" y="8135111"/>
            <a:ext cx="3834383" cy="7543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0701" y="410867"/>
            <a:ext cx="657669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5.</a:t>
            </a:r>
            <a:r>
              <a:rPr sz="50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одкл</a:t>
            </a:r>
            <a:r>
              <a:rPr sz="5000" b="1" spc="409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5000" b="1" spc="450" dirty="0">
                <a:solidFill>
                  <a:srgbClr val="2B2B2B"/>
                </a:solidFill>
                <a:latin typeface="Open Sans"/>
                <a:cs typeface="Open Sans"/>
              </a:rPr>
              <a:t>че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70504" y="5170892"/>
            <a:ext cx="379158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A48010</a:t>
            </a:r>
            <a:r>
              <a:rPr sz="2000" spc="-10" dirty="0">
                <a:latin typeface="Calibri"/>
                <a:cs typeface="Calibri"/>
              </a:rPr>
              <a:t>6</a:t>
            </a:r>
            <a:r>
              <a:rPr sz="2000" spc="-7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10" dirty="0">
                <a:latin typeface="Calibri"/>
                <a:cs typeface="Calibri"/>
              </a:rPr>
              <a:t>11</a:t>
            </a:r>
            <a:r>
              <a:rPr sz="2000" dirty="0">
                <a:latin typeface="Calibri"/>
                <a:cs typeface="Calibri"/>
              </a:rPr>
              <a:t>06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нне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ор</a:t>
            </a:r>
            <a:r>
              <a:rPr sz="2000" spc="-5" dirty="0">
                <a:latin typeface="Calibri"/>
                <a:cs typeface="Calibri"/>
              </a:rPr>
              <a:t> для </a:t>
            </a:r>
            <a:r>
              <a:rPr sz="2000" dirty="0">
                <a:latin typeface="Calibri"/>
                <a:cs typeface="Calibri"/>
              </a:rPr>
              <a:t>вв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а 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ния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</a:t>
            </a:r>
            <a:r>
              <a:rPr sz="2000" spc="-5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5м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88223" y="2372867"/>
            <a:ext cx="4869178" cy="2116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06500" y="2863596"/>
            <a:ext cx="4346447" cy="1889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66304" y="6405371"/>
            <a:ext cx="5404103" cy="2346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812268" y="6327647"/>
            <a:ext cx="5475731" cy="28056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575975" y="8349880"/>
            <a:ext cx="3493135" cy="149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A482806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встра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ва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ш</a:t>
            </a:r>
            <a:r>
              <a:rPr sz="2000" spc="-5" dirty="0">
                <a:latin typeface="Calibri"/>
                <a:cs typeface="Calibri"/>
              </a:rPr>
              <a:t>ин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д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</a:t>
            </a:r>
            <a:r>
              <a:rPr sz="2000" dirty="0">
                <a:latin typeface="Calibri"/>
                <a:cs typeface="Calibri"/>
              </a:rPr>
              <a:t>я </a:t>
            </a:r>
            <a:r>
              <a:rPr sz="2000" spc="-5" dirty="0">
                <a:latin typeface="Calibri"/>
                <a:cs typeface="Calibri"/>
              </a:rPr>
              <a:t>ди</a:t>
            </a:r>
            <a:r>
              <a:rPr sz="2000" dirty="0">
                <a:latin typeface="Calibri"/>
                <a:cs typeface="Calibri"/>
              </a:rPr>
              <a:t>мм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spc="-10" dirty="0">
                <a:latin typeface="Calibri"/>
                <a:cs typeface="Calibri"/>
              </a:rPr>
              <a:t>р</a:t>
            </a:r>
            <a:r>
              <a:rPr sz="2000" spc="-20" dirty="0">
                <a:latin typeface="Calibri"/>
                <a:cs typeface="Calibri"/>
              </a:rPr>
              <a:t>у</a:t>
            </a:r>
            <a:r>
              <a:rPr sz="2000" spc="-15" dirty="0">
                <a:latin typeface="Calibri"/>
                <a:cs typeface="Calibri"/>
              </a:rPr>
              <a:t>ем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х 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spc="-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св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т</a:t>
            </a:r>
            <a:r>
              <a:rPr sz="2000" spc="-5" dirty="0">
                <a:latin typeface="Calibri"/>
                <a:cs typeface="Calibri"/>
              </a:rPr>
              <a:t>ил</a:t>
            </a:r>
            <a:r>
              <a:rPr sz="2000" spc="-10" dirty="0">
                <a:latin typeface="Calibri"/>
                <a:cs typeface="Calibri"/>
              </a:rPr>
              <a:t>ь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spc="-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в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200</a:t>
            </a:r>
            <a:r>
              <a:rPr sz="2000" spc="-15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</a:t>
            </a:r>
            <a:r>
              <a:rPr sz="2000" spc="5" dirty="0">
                <a:latin typeface="Calibri"/>
                <a:cs typeface="Calibri"/>
              </a:rPr>
              <a:t>8</a:t>
            </a:r>
            <a:r>
              <a:rPr sz="2000" spc="-15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99581" y="8350389"/>
            <a:ext cx="3493135" cy="149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A482706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встра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ва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ш</a:t>
            </a:r>
            <a:r>
              <a:rPr sz="2000" spc="-5" dirty="0">
                <a:latin typeface="Calibri"/>
                <a:cs typeface="Calibri"/>
              </a:rPr>
              <a:t>ин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д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дл</a:t>
            </a:r>
            <a:r>
              <a:rPr sz="2000" dirty="0">
                <a:latin typeface="Calibri"/>
                <a:cs typeface="Calibri"/>
              </a:rPr>
              <a:t>я </a:t>
            </a:r>
            <a:r>
              <a:rPr sz="2000" spc="-5" dirty="0">
                <a:latin typeface="Calibri"/>
                <a:cs typeface="Calibri"/>
              </a:rPr>
              <a:t>ди</a:t>
            </a:r>
            <a:r>
              <a:rPr sz="2000" dirty="0">
                <a:latin typeface="Calibri"/>
                <a:cs typeface="Calibri"/>
              </a:rPr>
              <a:t>мм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spc="-10" dirty="0">
                <a:latin typeface="Calibri"/>
                <a:cs typeface="Calibri"/>
              </a:rPr>
              <a:t>р</a:t>
            </a:r>
            <a:r>
              <a:rPr sz="2000" spc="-20" dirty="0">
                <a:latin typeface="Calibri"/>
                <a:cs typeface="Calibri"/>
              </a:rPr>
              <a:t>у</a:t>
            </a:r>
            <a:r>
              <a:rPr sz="2000" spc="-15" dirty="0">
                <a:latin typeface="Calibri"/>
                <a:cs typeface="Calibri"/>
              </a:rPr>
              <a:t>ем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х 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spc="-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св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т</a:t>
            </a:r>
            <a:r>
              <a:rPr sz="2000" spc="-5" dirty="0">
                <a:latin typeface="Calibri"/>
                <a:cs typeface="Calibri"/>
              </a:rPr>
              <a:t>ил</a:t>
            </a:r>
            <a:r>
              <a:rPr sz="2000" spc="-10" dirty="0">
                <a:latin typeface="Calibri"/>
                <a:cs typeface="Calibri"/>
              </a:rPr>
              <a:t>ь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spc="-30" dirty="0">
                <a:latin typeface="Calibri"/>
                <a:cs typeface="Calibri"/>
              </a:rPr>
              <a:t>к</a:t>
            </a:r>
            <a:r>
              <a:rPr sz="2000" spc="-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в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100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</a:t>
            </a:r>
            <a:r>
              <a:rPr sz="2000" spc="5" dirty="0">
                <a:latin typeface="Calibri"/>
                <a:cs typeface="Calibri"/>
              </a:rPr>
              <a:t>8</a:t>
            </a:r>
            <a:r>
              <a:rPr sz="2000" spc="-15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9580" y="5952924"/>
            <a:ext cx="2271395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A482305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150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 48V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3,2А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575721" y="5201870"/>
            <a:ext cx="3288665" cy="1195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A482633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/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A4826</a:t>
            </a:r>
            <a:r>
              <a:rPr sz="2000" spc="-10" dirty="0">
                <a:latin typeface="Calibri"/>
                <a:cs typeface="Calibri"/>
              </a:rPr>
              <a:t>0</a:t>
            </a:r>
            <a:r>
              <a:rPr sz="2000" dirty="0">
                <a:latin typeface="Calibri"/>
                <a:cs typeface="Calibri"/>
              </a:rPr>
              <a:t>6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встра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ва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ш</a:t>
            </a:r>
            <a:r>
              <a:rPr sz="2000" spc="-5" dirty="0">
                <a:latin typeface="Calibri"/>
                <a:cs typeface="Calibri"/>
              </a:rPr>
              <a:t>ин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д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200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</a:t>
            </a:r>
            <a:r>
              <a:rPr sz="2000" spc="5" dirty="0">
                <a:latin typeface="Calibri"/>
                <a:cs typeface="Calibri"/>
              </a:rPr>
              <a:t>8</a:t>
            </a:r>
            <a:r>
              <a:rPr sz="2000" spc="-15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79764" y="1559052"/>
            <a:ext cx="4236719" cy="893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83767" y="1627633"/>
            <a:ext cx="4869179" cy="9982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39044" y="2442972"/>
            <a:ext cx="519683" cy="227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873984" y="2711195"/>
            <a:ext cx="361186" cy="2148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92923" y="3349752"/>
            <a:ext cx="5091683" cy="22128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4791" y="3605784"/>
            <a:ext cx="4346447" cy="21381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37291" y="8769656"/>
            <a:ext cx="2731770" cy="864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spc="-10" dirty="0">
                <a:latin typeface="Calibri"/>
                <a:cs typeface="Calibri"/>
              </a:rPr>
              <a:t>A482405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400"/>
              </a:lnSpc>
              <a:spcBef>
                <a:spcPts val="75"/>
              </a:spcBef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240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48V 5A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62442" y="3249505"/>
            <a:ext cx="2271395" cy="864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spc="-10" dirty="0">
                <a:latin typeface="Calibri"/>
                <a:cs typeface="Calibri"/>
              </a:rPr>
              <a:t>A482205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395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пи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48V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</a:t>
            </a:r>
            <a:r>
              <a:rPr sz="2000" spc="-5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1A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99665" y="5282848"/>
            <a:ext cx="3288665" cy="1195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A48253</a:t>
            </a:r>
            <a:r>
              <a:rPr sz="2000" spc="-15" dirty="0">
                <a:latin typeface="Calibri"/>
                <a:cs typeface="Calibri"/>
              </a:rPr>
              <a:t>3</a:t>
            </a:r>
            <a:r>
              <a:rPr sz="2000" spc="-7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10" dirty="0">
                <a:latin typeface="Calibri"/>
                <a:cs typeface="Calibri"/>
              </a:rPr>
              <a:t>25</a:t>
            </a:r>
            <a:r>
              <a:rPr sz="2000" dirty="0">
                <a:latin typeface="Calibri"/>
                <a:cs typeface="Calibri"/>
              </a:rPr>
              <a:t>06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встра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ва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ш</a:t>
            </a:r>
            <a:r>
              <a:rPr sz="2000" spc="-5" dirty="0">
                <a:latin typeface="Calibri"/>
                <a:cs typeface="Calibri"/>
              </a:rPr>
              <a:t>ин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д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100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</a:t>
            </a:r>
            <a:r>
              <a:rPr sz="2000" spc="5" dirty="0">
                <a:latin typeface="Calibri"/>
                <a:cs typeface="Calibri"/>
              </a:rPr>
              <a:t>8</a:t>
            </a:r>
            <a:r>
              <a:rPr sz="2000" spc="-155" dirty="0">
                <a:latin typeface="Calibri"/>
                <a:cs typeface="Calibri"/>
              </a:rPr>
              <a:t>V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3463" y="8459723"/>
            <a:ext cx="2479547" cy="17175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9559" y="5222747"/>
            <a:ext cx="2604515" cy="26045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8431" y="2670048"/>
            <a:ext cx="2604515" cy="26060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0248" y="2095500"/>
            <a:ext cx="2976371" cy="14737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2816" y="4648200"/>
            <a:ext cx="3031235" cy="16200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4736" y="7351776"/>
            <a:ext cx="2711195" cy="162001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75201" y="577941"/>
            <a:ext cx="461454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b="1" spc="-25" dirty="0">
                <a:latin typeface="Open Sans"/>
                <a:cs typeface="Open Sans"/>
              </a:rPr>
              <a:t>Д</a:t>
            </a:r>
            <a:r>
              <a:rPr sz="2700" b="1" spc="-30" dirty="0">
                <a:latin typeface="Open Sans"/>
                <a:cs typeface="Open Sans"/>
              </a:rPr>
              <a:t>л</a:t>
            </a:r>
            <a:r>
              <a:rPr sz="2700" b="1" dirty="0">
                <a:latin typeface="Open Sans"/>
                <a:cs typeface="Open Sans"/>
              </a:rPr>
              <a:t>я</a:t>
            </a:r>
            <a:r>
              <a:rPr sz="2700" b="1" spc="-35" dirty="0">
                <a:latin typeface="Open Sans"/>
                <a:cs typeface="Open Sans"/>
              </a:rPr>
              <a:t> </a:t>
            </a:r>
            <a:r>
              <a:rPr sz="2700" b="1" spc="-20" dirty="0">
                <a:latin typeface="Open Sans"/>
                <a:cs typeface="Open Sans"/>
              </a:rPr>
              <a:t>с</a:t>
            </a:r>
            <a:r>
              <a:rPr sz="2700" b="1" spc="-25" dirty="0">
                <a:latin typeface="Open Sans"/>
                <a:cs typeface="Open Sans"/>
              </a:rPr>
              <a:t>е</a:t>
            </a:r>
            <a:r>
              <a:rPr sz="2700" b="1" spc="-30" dirty="0">
                <a:latin typeface="Open Sans"/>
                <a:cs typeface="Open Sans"/>
              </a:rPr>
              <a:t>р</a:t>
            </a:r>
            <a:r>
              <a:rPr sz="2700" b="1" spc="-25" dirty="0">
                <a:latin typeface="Open Sans"/>
                <a:cs typeface="Open Sans"/>
              </a:rPr>
              <a:t>и</a:t>
            </a:r>
            <a:r>
              <a:rPr sz="2700" b="1" dirty="0">
                <a:latin typeface="Open Sans"/>
                <a:cs typeface="Open Sans"/>
              </a:rPr>
              <a:t>й</a:t>
            </a:r>
            <a:r>
              <a:rPr sz="2700" b="1" spc="-10" dirty="0">
                <a:latin typeface="Open Sans"/>
                <a:cs typeface="Open Sans"/>
              </a:rPr>
              <a:t> </a:t>
            </a:r>
            <a:r>
              <a:rPr sz="2700" b="1" spc="-25" dirty="0">
                <a:latin typeface="Open Sans"/>
                <a:cs typeface="Open Sans"/>
              </a:rPr>
              <a:t>L</a:t>
            </a:r>
            <a:r>
              <a:rPr sz="2700" b="1" spc="-30" dirty="0">
                <a:latin typeface="Open Sans"/>
                <a:cs typeface="Open Sans"/>
              </a:rPr>
              <a:t>I</a:t>
            </a:r>
            <a:r>
              <a:rPr sz="2700" b="1" spc="-25" dirty="0">
                <a:latin typeface="Open Sans"/>
                <a:cs typeface="Open Sans"/>
              </a:rPr>
              <a:t>NE</a:t>
            </a:r>
            <a:r>
              <a:rPr sz="2700" b="1" dirty="0">
                <a:latin typeface="Open Sans"/>
                <a:cs typeface="Open Sans"/>
              </a:rPr>
              <a:t>A</a:t>
            </a:r>
            <a:r>
              <a:rPr sz="2700" b="1" spc="-10" dirty="0">
                <a:latin typeface="Open Sans"/>
                <a:cs typeface="Open Sans"/>
              </a:rPr>
              <a:t> </a:t>
            </a:r>
            <a:r>
              <a:rPr sz="2700" b="1" dirty="0">
                <a:latin typeface="Open Sans"/>
                <a:cs typeface="Open Sans"/>
              </a:rPr>
              <a:t>и</a:t>
            </a:r>
            <a:r>
              <a:rPr sz="2700" b="1" spc="-45" dirty="0">
                <a:latin typeface="Open Sans"/>
                <a:cs typeface="Open Sans"/>
              </a:rPr>
              <a:t> EX</a:t>
            </a:r>
            <a:r>
              <a:rPr sz="2700" b="1" spc="-50" dirty="0">
                <a:latin typeface="Open Sans"/>
                <a:cs typeface="Open Sans"/>
              </a:rPr>
              <a:t>P</a:t>
            </a:r>
            <a:r>
              <a:rPr sz="2700" b="1" spc="-25" dirty="0">
                <a:latin typeface="Open Sans"/>
                <a:cs typeface="Open Sans"/>
              </a:rPr>
              <a:t>E</a:t>
            </a:r>
            <a:r>
              <a:rPr sz="2700" b="1" spc="-20" dirty="0">
                <a:latin typeface="Open Sans"/>
                <a:cs typeface="Open Sans"/>
              </a:rPr>
              <a:t>R</a:t>
            </a:r>
            <a:r>
              <a:rPr sz="2700" b="1" dirty="0">
                <a:latin typeface="Open Sans"/>
                <a:cs typeface="Open Sans"/>
              </a:rPr>
              <a:t>T</a:t>
            </a:r>
            <a:endParaRPr sz="27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600770" y="646864"/>
            <a:ext cx="2955290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b="1" spc="-25" dirty="0">
                <a:latin typeface="Open Sans"/>
                <a:cs typeface="Open Sans"/>
              </a:rPr>
              <a:t>Д</a:t>
            </a:r>
            <a:r>
              <a:rPr sz="2700" b="1" spc="-30" dirty="0">
                <a:latin typeface="Open Sans"/>
                <a:cs typeface="Open Sans"/>
              </a:rPr>
              <a:t>л</a:t>
            </a:r>
            <a:r>
              <a:rPr sz="2700" b="1" dirty="0">
                <a:latin typeface="Open Sans"/>
                <a:cs typeface="Open Sans"/>
              </a:rPr>
              <a:t>я</a:t>
            </a:r>
            <a:r>
              <a:rPr sz="2700" b="1" spc="-35" dirty="0">
                <a:latin typeface="Open Sans"/>
                <a:cs typeface="Open Sans"/>
              </a:rPr>
              <a:t> </a:t>
            </a:r>
            <a:r>
              <a:rPr sz="2700" b="1" spc="-20" dirty="0">
                <a:latin typeface="Open Sans"/>
                <a:cs typeface="Open Sans"/>
              </a:rPr>
              <a:t>с</a:t>
            </a:r>
            <a:r>
              <a:rPr sz="2700" b="1" spc="-25" dirty="0">
                <a:latin typeface="Open Sans"/>
                <a:cs typeface="Open Sans"/>
              </a:rPr>
              <a:t>е</a:t>
            </a:r>
            <a:r>
              <a:rPr sz="2700" b="1" spc="-30" dirty="0">
                <a:latin typeface="Open Sans"/>
                <a:cs typeface="Open Sans"/>
              </a:rPr>
              <a:t>р</a:t>
            </a:r>
            <a:r>
              <a:rPr sz="2700" b="1" spc="-25" dirty="0">
                <a:latin typeface="Open Sans"/>
                <a:cs typeface="Open Sans"/>
              </a:rPr>
              <a:t>и</a:t>
            </a:r>
            <a:r>
              <a:rPr sz="2700" b="1" dirty="0">
                <a:latin typeface="Open Sans"/>
                <a:cs typeface="Open Sans"/>
              </a:rPr>
              <a:t>и</a:t>
            </a:r>
            <a:r>
              <a:rPr sz="2700" b="1" spc="-10" dirty="0">
                <a:latin typeface="Open Sans"/>
                <a:cs typeface="Open Sans"/>
              </a:rPr>
              <a:t> </a:t>
            </a:r>
            <a:r>
              <a:rPr sz="2700" b="1" spc="-45" dirty="0">
                <a:latin typeface="Open Sans"/>
                <a:cs typeface="Open Sans"/>
              </a:rPr>
              <a:t>L</a:t>
            </a:r>
            <a:r>
              <a:rPr sz="2700" b="1" spc="-40" dirty="0">
                <a:latin typeface="Open Sans"/>
                <a:cs typeface="Open Sans"/>
              </a:rPr>
              <a:t>I</a:t>
            </a:r>
            <a:r>
              <a:rPr sz="2700" b="1" spc="-45" dirty="0">
                <a:latin typeface="Open Sans"/>
                <a:cs typeface="Open Sans"/>
              </a:rPr>
              <a:t>NEA</a:t>
            </a:r>
            <a:endParaRPr sz="27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145" cy="10287000"/>
          </a:xfrm>
          <a:custGeom>
            <a:avLst/>
            <a:gdLst/>
            <a:ahLst/>
            <a:cxnLst/>
            <a:rect l="l" t="t" r="r" b="b"/>
            <a:pathLst>
              <a:path w="17145" h="10287000">
                <a:moveTo>
                  <a:pt x="0" y="10287000"/>
                </a:moveTo>
                <a:lnTo>
                  <a:pt x="16764" y="10287000"/>
                </a:lnTo>
                <a:lnTo>
                  <a:pt x="16764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64" y="0"/>
            <a:ext cx="18271490" cy="10287000"/>
          </a:xfrm>
          <a:custGeom>
            <a:avLst/>
            <a:gdLst/>
            <a:ahLst/>
            <a:cxnLst/>
            <a:rect l="l" t="t" r="r" b="b"/>
            <a:pathLst>
              <a:path w="18271490" h="10287000">
                <a:moveTo>
                  <a:pt x="0" y="10287000"/>
                </a:moveTo>
                <a:lnTo>
                  <a:pt x="18271236" y="10287000"/>
                </a:lnTo>
                <a:lnTo>
                  <a:pt x="18271236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4" y="0"/>
            <a:ext cx="18254471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5292" y="68599"/>
            <a:ext cx="984758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770629" algn="l"/>
              </a:tabLst>
            </a:pP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1.</a:t>
            </a:r>
            <a:r>
              <a:rPr sz="5000" b="1" spc="-8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19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484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Ы	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5000" b="1" spc="484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5000" b="1" spc="3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5000" b="1" spc="-8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82000" y="752855"/>
            <a:ext cx="1952625" cy="152400"/>
          </a:xfrm>
          <a:custGeom>
            <a:avLst/>
            <a:gdLst/>
            <a:ahLst/>
            <a:cxnLst/>
            <a:rect l="l" t="t" r="r" b="b"/>
            <a:pathLst>
              <a:path w="1952625" h="152400">
                <a:moveTo>
                  <a:pt x="0" y="0"/>
                </a:moveTo>
                <a:lnTo>
                  <a:pt x="1952104" y="0"/>
                </a:lnTo>
                <a:lnTo>
                  <a:pt x="1952104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091" y="462810"/>
            <a:ext cx="17088485" cy="106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Open Sans"/>
                <a:cs typeface="Open Sans"/>
              </a:rPr>
              <a:t>Д</a:t>
            </a:r>
            <a:r>
              <a:rPr sz="2400" spc="-5" dirty="0">
                <a:latin typeface="Open Sans"/>
                <a:cs typeface="Open Sans"/>
              </a:rPr>
              <a:t>л</a:t>
            </a:r>
            <a:r>
              <a:rPr sz="2400" dirty="0">
                <a:latin typeface="Open Sans"/>
                <a:cs typeface="Open Sans"/>
              </a:rPr>
              <a:t>я</a:t>
            </a:r>
            <a:r>
              <a:rPr sz="2400" spc="10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п</a:t>
            </a:r>
            <a:r>
              <a:rPr sz="2400" dirty="0">
                <a:latin typeface="Open Sans"/>
                <a:cs typeface="Open Sans"/>
              </a:rPr>
              <a:t>р</a:t>
            </a:r>
            <a:r>
              <a:rPr sz="2400" spc="-5" dirty="0">
                <a:latin typeface="Open Sans"/>
                <a:cs typeface="Open Sans"/>
              </a:rPr>
              <a:t>а</a:t>
            </a:r>
            <a:r>
              <a:rPr sz="2400" dirty="0">
                <a:latin typeface="Open Sans"/>
                <a:cs typeface="Open Sans"/>
              </a:rPr>
              <a:t>ви</a:t>
            </a:r>
            <a:r>
              <a:rPr sz="2400" spc="-5" dirty="0">
                <a:latin typeface="Open Sans"/>
                <a:cs typeface="Open Sans"/>
              </a:rPr>
              <a:t>ль</a:t>
            </a:r>
            <a:r>
              <a:rPr sz="2400" dirty="0">
                <a:latin typeface="Open Sans"/>
                <a:cs typeface="Open Sans"/>
              </a:rPr>
              <a:t>но</a:t>
            </a:r>
            <a:r>
              <a:rPr sz="2400" spc="-20" dirty="0">
                <a:latin typeface="Open Sans"/>
                <a:cs typeface="Open Sans"/>
              </a:rPr>
              <a:t>г</a:t>
            </a:r>
            <a:r>
              <a:rPr sz="2400" dirty="0">
                <a:latin typeface="Open Sans"/>
                <a:cs typeface="Open Sans"/>
              </a:rPr>
              <a:t>о </a:t>
            </a:r>
            <a:r>
              <a:rPr sz="2400" spc="-5" dirty="0">
                <a:latin typeface="Open Sans"/>
                <a:cs typeface="Open Sans"/>
              </a:rPr>
              <a:t>п</a:t>
            </a:r>
            <a:r>
              <a:rPr sz="2400" dirty="0">
                <a:latin typeface="Open Sans"/>
                <a:cs typeface="Open Sans"/>
              </a:rPr>
              <a:t>о</a:t>
            </a:r>
            <a:r>
              <a:rPr sz="2400" spc="-5" dirty="0">
                <a:latin typeface="Open Sans"/>
                <a:cs typeface="Open Sans"/>
              </a:rPr>
              <a:t>дб</a:t>
            </a:r>
            <a:r>
              <a:rPr sz="2400" dirty="0">
                <a:latin typeface="Open Sans"/>
                <a:cs typeface="Open Sans"/>
              </a:rPr>
              <a:t>ора</a:t>
            </a:r>
            <a:r>
              <a:rPr sz="2400" spc="5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с</a:t>
            </a:r>
            <a:r>
              <a:rPr sz="2400" dirty="0">
                <a:latin typeface="Open Sans"/>
                <a:cs typeface="Open Sans"/>
              </a:rPr>
              <a:t>в</a:t>
            </a:r>
            <a:r>
              <a:rPr sz="2400" spc="-5" dirty="0">
                <a:latin typeface="Open Sans"/>
                <a:cs typeface="Open Sans"/>
              </a:rPr>
              <a:t>ет</a:t>
            </a:r>
            <a:r>
              <a:rPr sz="2400" dirty="0">
                <a:latin typeface="Open Sans"/>
                <a:cs typeface="Open Sans"/>
              </a:rPr>
              <a:t>и</a:t>
            </a:r>
            <a:r>
              <a:rPr sz="2400" spc="-5" dirty="0">
                <a:latin typeface="Open Sans"/>
                <a:cs typeface="Open Sans"/>
              </a:rPr>
              <a:t>ль</a:t>
            </a:r>
            <a:r>
              <a:rPr sz="2400" dirty="0">
                <a:latin typeface="Open Sans"/>
                <a:cs typeface="Open Sans"/>
              </a:rPr>
              <a:t>ни</a:t>
            </a:r>
            <a:r>
              <a:rPr sz="2400" spc="-50" dirty="0">
                <a:latin typeface="Open Sans"/>
                <a:cs typeface="Open Sans"/>
              </a:rPr>
              <a:t>к</a:t>
            </a:r>
            <a:r>
              <a:rPr sz="2400" dirty="0">
                <a:latin typeface="Open Sans"/>
                <a:cs typeface="Open Sans"/>
              </a:rPr>
              <a:t>ов</a:t>
            </a:r>
            <a:r>
              <a:rPr sz="2400" spc="10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та</a:t>
            </a:r>
            <a:r>
              <a:rPr sz="2400" dirty="0">
                <a:latin typeface="Open Sans"/>
                <a:cs typeface="Open Sans"/>
              </a:rPr>
              <a:t>к</a:t>
            </a:r>
            <a:r>
              <a:rPr sz="2400" spc="-55" dirty="0">
                <a:latin typeface="Open Sans"/>
                <a:cs typeface="Open Sans"/>
              </a:rPr>
              <a:t>ж</a:t>
            </a:r>
            <a:r>
              <a:rPr sz="2400" dirty="0">
                <a:latin typeface="Open Sans"/>
                <a:cs typeface="Open Sans"/>
              </a:rPr>
              <a:t>е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ну</a:t>
            </a:r>
            <a:r>
              <a:rPr sz="2400" spc="-5" dirty="0">
                <a:latin typeface="Open Sans"/>
                <a:cs typeface="Open Sans"/>
              </a:rPr>
              <a:t>ж</a:t>
            </a:r>
            <a:r>
              <a:rPr sz="2400" dirty="0">
                <a:latin typeface="Open Sans"/>
                <a:cs typeface="Open Sans"/>
              </a:rPr>
              <a:t>но в </a:t>
            </a:r>
            <a:r>
              <a:rPr sz="2400" spc="-5" dirty="0">
                <a:latin typeface="Open Sans"/>
                <a:cs typeface="Open Sans"/>
              </a:rPr>
              <a:t>пе</a:t>
            </a:r>
            <a:r>
              <a:rPr sz="2400" dirty="0">
                <a:latin typeface="Open Sans"/>
                <a:cs typeface="Open Sans"/>
              </a:rPr>
              <a:t>рвую</a:t>
            </a:r>
            <a:r>
              <a:rPr sz="2400" spc="5" dirty="0">
                <a:latin typeface="Open Sans"/>
                <a:cs typeface="Open Sans"/>
              </a:rPr>
              <a:t> </a:t>
            </a:r>
            <a:r>
              <a:rPr sz="2400" spc="-25" dirty="0">
                <a:latin typeface="Open Sans"/>
                <a:cs typeface="Open Sans"/>
              </a:rPr>
              <a:t>о</a:t>
            </a:r>
            <a:r>
              <a:rPr sz="2400" dirty="0">
                <a:latin typeface="Open Sans"/>
                <a:cs typeface="Open Sans"/>
              </a:rPr>
              <a:t>ч</a:t>
            </a:r>
            <a:r>
              <a:rPr sz="2400" spc="-5" dirty="0">
                <a:latin typeface="Open Sans"/>
                <a:cs typeface="Open Sans"/>
              </a:rPr>
              <a:t>е</a:t>
            </a:r>
            <a:r>
              <a:rPr sz="2400" dirty="0">
                <a:latin typeface="Open Sans"/>
                <a:cs typeface="Open Sans"/>
              </a:rPr>
              <a:t>р</a:t>
            </a:r>
            <a:r>
              <a:rPr sz="2400" spc="-5" dirty="0">
                <a:latin typeface="Open Sans"/>
                <a:cs typeface="Open Sans"/>
              </a:rPr>
              <a:t>ед</a:t>
            </a:r>
            <a:r>
              <a:rPr sz="2400" dirty="0">
                <a:latin typeface="Open Sans"/>
                <a:cs typeface="Open Sans"/>
              </a:rPr>
              <a:t>ь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b="1" dirty="0">
                <a:latin typeface="Open Sans"/>
                <a:cs typeface="Open Sans"/>
              </a:rPr>
              <a:t>выявить</a:t>
            </a:r>
            <a:r>
              <a:rPr sz="2400" b="1" spc="-10" dirty="0">
                <a:latin typeface="Open Sans"/>
                <a:cs typeface="Open Sans"/>
              </a:rPr>
              <a:t> </a:t>
            </a:r>
            <a:r>
              <a:rPr sz="2400" b="1" spc="-5" dirty="0">
                <a:latin typeface="Open Sans"/>
                <a:cs typeface="Open Sans"/>
              </a:rPr>
              <a:t>п</a:t>
            </a:r>
            <a:r>
              <a:rPr sz="2400" b="1" spc="-25" dirty="0">
                <a:latin typeface="Open Sans"/>
                <a:cs typeface="Open Sans"/>
              </a:rPr>
              <a:t>о</a:t>
            </a:r>
            <a:r>
              <a:rPr sz="2400" b="1" dirty="0">
                <a:latin typeface="Open Sans"/>
                <a:cs typeface="Open Sans"/>
              </a:rPr>
              <a:t>тр</a:t>
            </a:r>
            <a:r>
              <a:rPr sz="2400" b="1" spc="-5" dirty="0">
                <a:latin typeface="Open Sans"/>
                <a:cs typeface="Open Sans"/>
              </a:rPr>
              <a:t>ебн</a:t>
            </a:r>
            <a:r>
              <a:rPr sz="2400" b="1" dirty="0">
                <a:latin typeface="Open Sans"/>
                <a:cs typeface="Open Sans"/>
              </a:rPr>
              <a:t>ости</a:t>
            </a:r>
            <a:r>
              <a:rPr sz="2400" dirty="0">
                <a:latin typeface="Open Sans"/>
                <a:cs typeface="Open Sans"/>
              </a:rPr>
              <a:t>.</a:t>
            </a:r>
            <a:endParaRPr sz="2400">
              <a:latin typeface="Open Sans"/>
              <a:cs typeface="Open Sans"/>
            </a:endParaRPr>
          </a:p>
          <a:p>
            <a:pPr marL="12700" marR="5080">
              <a:lnSpc>
                <a:spcPct val="100000"/>
              </a:lnSpc>
            </a:pPr>
            <a:r>
              <a:rPr sz="2400" b="1" dirty="0">
                <a:latin typeface="Open Sans"/>
                <a:cs typeface="Open Sans"/>
              </a:rPr>
              <a:t>Для каких</a:t>
            </a:r>
            <a:r>
              <a:rPr sz="2400" b="1" spc="-10" dirty="0">
                <a:latin typeface="Open Sans"/>
                <a:cs typeface="Open Sans"/>
              </a:rPr>
              <a:t> </a:t>
            </a:r>
            <a:r>
              <a:rPr sz="2400" b="1" dirty="0">
                <a:latin typeface="Open Sans"/>
                <a:cs typeface="Open Sans"/>
              </a:rPr>
              <a:t>ц</a:t>
            </a:r>
            <a:r>
              <a:rPr sz="2400" b="1" spc="-5" dirty="0">
                <a:latin typeface="Open Sans"/>
                <a:cs typeface="Open Sans"/>
              </a:rPr>
              <a:t>е</a:t>
            </a:r>
            <a:r>
              <a:rPr sz="2400" b="1" dirty="0">
                <a:latin typeface="Open Sans"/>
                <a:cs typeface="Open Sans"/>
              </a:rPr>
              <a:t>л</a:t>
            </a:r>
            <a:r>
              <a:rPr sz="2400" b="1" spc="-5" dirty="0">
                <a:latin typeface="Open Sans"/>
                <a:cs typeface="Open Sans"/>
              </a:rPr>
              <a:t>е</a:t>
            </a:r>
            <a:r>
              <a:rPr sz="2400" b="1" dirty="0">
                <a:latin typeface="Open Sans"/>
                <a:cs typeface="Open Sans"/>
              </a:rPr>
              <a:t>й</a:t>
            </a:r>
            <a:r>
              <a:rPr sz="2400" b="1" spc="-1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оно </a:t>
            </a:r>
            <a:r>
              <a:rPr sz="2400" spc="-5" dirty="0">
                <a:latin typeface="Open Sans"/>
                <a:cs typeface="Open Sans"/>
              </a:rPr>
              <a:t>б</a:t>
            </a:r>
            <a:r>
              <a:rPr sz="2400" spc="-50" dirty="0">
                <a:latin typeface="Open Sans"/>
                <a:cs typeface="Open Sans"/>
              </a:rPr>
              <a:t>у</a:t>
            </a:r>
            <a:r>
              <a:rPr sz="2400" spc="-5" dirty="0">
                <a:latin typeface="Open Sans"/>
                <a:cs typeface="Open Sans"/>
              </a:rPr>
              <a:t>де</a:t>
            </a:r>
            <a:r>
              <a:rPr sz="2400" dirty="0">
                <a:latin typeface="Open Sans"/>
                <a:cs typeface="Open Sans"/>
              </a:rPr>
              <a:t>т</a:t>
            </a:r>
            <a:r>
              <a:rPr sz="2400" spc="1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и</a:t>
            </a:r>
            <a:r>
              <a:rPr sz="2400" spc="-5" dirty="0">
                <a:latin typeface="Open Sans"/>
                <a:cs typeface="Open Sans"/>
              </a:rPr>
              <a:t>сп</a:t>
            </a:r>
            <a:r>
              <a:rPr sz="2400" dirty="0">
                <a:latin typeface="Open Sans"/>
                <a:cs typeface="Open Sans"/>
              </a:rPr>
              <a:t>о</a:t>
            </a:r>
            <a:r>
              <a:rPr sz="2400" spc="-5" dirty="0">
                <a:latin typeface="Open Sans"/>
                <a:cs typeface="Open Sans"/>
              </a:rPr>
              <a:t>ль</a:t>
            </a:r>
            <a:r>
              <a:rPr sz="2400" dirty="0">
                <a:latin typeface="Open Sans"/>
                <a:cs typeface="Open Sans"/>
              </a:rPr>
              <a:t>зов</a:t>
            </a:r>
            <a:r>
              <a:rPr sz="2400" spc="-5" dirty="0">
                <a:latin typeface="Open Sans"/>
                <a:cs typeface="Open Sans"/>
              </a:rPr>
              <a:t>атьс</a:t>
            </a:r>
            <a:r>
              <a:rPr sz="2400" dirty="0">
                <a:latin typeface="Open Sans"/>
                <a:cs typeface="Open Sans"/>
              </a:rPr>
              <a:t>я,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b="1" dirty="0">
                <a:latin typeface="Open Sans"/>
                <a:cs typeface="Open Sans"/>
              </a:rPr>
              <a:t>разм</a:t>
            </a:r>
            <a:r>
              <a:rPr sz="2400" b="1" spc="-5" dirty="0">
                <a:latin typeface="Open Sans"/>
                <a:cs typeface="Open Sans"/>
              </a:rPr>
              <a:t>е</a:t>
            </a:r>
            <a:r>
              <a:rPr sz="2400" b="1" dirty="0">
                <a:latin typeface="Open Sans"/>
                <a:cs typeface="Open Sans"/>
              </a:rPr>
              <a:t>ры </a:t>
            </a:r>
            <a:r>
              <a:rPr sz="2400" b="1" spc="-5" dirty="0">
                <a:latin typeface="Open Sans"/>
                <a:cs typeface="Open Sans"/>
              </a:rPr>
              <a:t>п</a:t>
            </a:r>
            <a:r>
              <a:rPr sz="2400" b="1" dirty="0">
                <a:latin typeface="Open Sans"/>
                <a:cs typeface="Open Sans"/>
              </a:rPr>
              <a:t>ом</a:t>
            </a:r>
            <a:r>
              <a:rPr sz="2400" b="1" spc="-5" dirty="0">
                <a:latin typeface="Open Sans"/>
                <a:cs typeface="Open Sans"/>
              </a:rPr>
              <a:t>е</a:t>
            </a:r>
            <a:r>
              <a:rPr sz="2400" b="1" dirty="0">
                <a:latin typeface="Open Sans"/>
                <a:cs typeface="Open Sans"/>
              </a:rPr>
              <a:t>щ</a:t>
            </a:r>
            <a:r>
              <a:rPr sz="2400" b="1" spc="-5" dirty="0">
                <a:latin typeface="Open Sans"/>
                <a:cs typeface="Open Sans"/>
              </a:rPr>
              <a:t>ен</a:t>
            </a:r>
            <a:r>
              <a:rPr sz="2400" b="1" dirty="0">
                <a:latin typeface="Open Sans"/>
                <a:cs typeface="Open Sans"/>
              </a:rPr>
              <a:t>ия</a:t>
            </a:r>
            <a:r>
              <a:rPr sz="2400" b="1" spc="-10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(</a:t>
            </a:r>
            <a:r>
              <a:rPr sz="2400" spc="-25" dirty="0">
                <a:latin typeface="Open Sans"/>
                <a:cs typeface="Open Sans"/>
              </a:rPr>
              <a:t>о</a:t>
            </a:r>
            <a:r>
              <a:rPr sz="2400" dirty="0">
                <a:latin typeface="Open Sans"/>
                <a:cs typeface="Open Sans"/>
              </a:rPr>
              <a:t>т</a:t>
            </a:r>
            <a:r>
              <a:rPr sz="2400" spc="5" dirty="0">
                <a:latin typeface="Open Sans"/>
                <a:cs typeface="Open Sans"/>
              </a:rPr>
              <a:t> </a:t>
            </a:r>
            <a:r>
              <a:rPr sz="2400" spc="-30" dirty="0">
                <a:latin typeface="Open Sans"/>
                <a:cs typeface="Open Sans"/>
              </a:rPr>
              <a:t>эт</a:t>
            </a:r>
            <a:r>
              <a:rPr sz="2400" dirty="0">
                <a:latin typeface="Open Sans"/>
                <a:cs typeface="Open Sans"/>
              </a:rPr>
              <a:t>о</a:t>
            </a:r>
            <a:r>
              <a:rPr sz="2400" spc="-20" dirty="0">
                <a:latin typeface="Open Sans"/>
                <a:cs typeface="Open Sans"/>
              </a:rPr>
              <a:t>г</a:t>
            </a:r>
            <a:r>
              <a:rPr sz="2400" dirty="0">
                <a:latin typeface="Open Sans"/>
                <a:cs typeface="Open Sans"/>
              </a:rPr>
              <a:t>о</a:t>
            </a:r>
            <a:r>
              <a:rPr sz="2400" spc="10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з</a:t>
            </a:r>
            <a:r>
              <a:rPr sz="2400" spc="-5" dirty="0">
                <a:latin typeface="Open Sans"/>
                <a:cs typeface="Open Sans"/>
              </a:rPr>
              <a:t>а</a:t>
            </a:r>
            <a:r>
              <a:rPr sz="2400" dirty="0">
                <a:latin typeface="Open Sans"/>
                <a:cs typeface="Open Sans"/>
              </a:rPr>
              <a:t>ви</a:t>
            </a:r>
            <a:r>
              <a:rPr sz="2400" spc="-5" dirty="0">
                <a:latin typeface="Open Sans"/>
                <a:cs typeface="Open Sans"/>
              </a:rPr>
              <a:t>с</a:t>
            </a:r>
            <a:r>
              <a:rPr sz="2400" dirty="0">
                <a:latin typeface="Open Sans"/>
                <a:cs typeface="Open Sans"/>
              </a:rPr>
              <a:t>ит</a:t>
            </a:r>
            <a:r>
              <a:rPr sz="2400" spc="5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мо</a:t>
            </a:r>
            <a:r>
              <a:rPr sz="2400" spc="-5" dirty="0">
                <a:latin typeface="Open Sans"/>
                <a:cs typeface="Open Sans"/>
              </a:rPr>
              <a:t>щ</a:t>
            </a:r>
            <a:r>
              <a:rPr sz="2400" dirty="0">
                <a:latin typeface="Open Sans"/>
                <a:cs typeface="Open Sans"/>
              </a:rPr>
              <a:t>но</a:t>
            </a:r>
            <a:r>
              <a:rPr sz="2400" spc="-5" dirty="0">
                <a:latin typeface="Open Sans"/>
                <a:cs typeface="Open Sans"/>
              </a:rPr>
              <a:t>ст</a:t>
            </a:r>
            <a:r>
              <a:rPr sz="2400" dirty="0">
                <a:latin typeface="Open Sans"/>
                <a:cs typeface="Open Sans"/>
              </a:rPr>
              <a:t>ь</a:t>
            </a:r>
            <a:r>
              <a:rPr sz="2400" spc="5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с</a:t>
            </a:r>
            <a:r>
              <a:rPr sz="2400" dirty="0">
                <a:latin typeface="Open Sans"/>
                <a:cs typeface="Open Sans"/>
              </a:rPr>
              <a:t>в</a:t>
            </a:r>
            <a:r>
              <a:rPr sz="2400" spc="-5" dirty="0">
                <a:latin typeface="Open Sans"/>
                <a:cs typeface="Open Sans"/>
              </a:rPr>
              <a:t>ет</a:t>
            </a:r>
            <a:r>
              <a:rPr sz="2400" dirty="0">
                <a:latin typeface="Open Sans"/>
                <a:cs typeface="Open Sans"/>
              </a:rPr>
              <a:t>и</a:t>
            </a:r>
            <a:r>
              <a:rPr sz="2400" spc="-5" dirty="0">
                <a:latin typeface="Open Sans"/>
                <a:cs typeface="Open Sans"/>
              </a:rPr>
              <a:t>ль</a:t>
            </a:r>
            <a:r>
              <a:rPr sz="2400" dirty="0">
                <a:latin typeface="Open Sans"/>
                <a:cs typeface="Open Sans"/>
              </a:rPr>
              <a:t>ни</a:t>
            </a:r>
            <a:r>
              <a:rPr sz="2400" spc="-50" dirty="0">
                <a:latin typeface="Open Sans"/>
                <a:cs typeface="Open Sans"/>
              </a:rPr>
              <a:t>к</a:t>
            </a:r>
            <a:r>
              <a:rPr sz="2400" dirty="0">
                <a:latin typeface="Open Sans"/>
                <a:cs typeface="Open Sans"/>
              </a:rPr>
              <a:t>ов</a:t>
            </a:r>
            <a:r>
              <a:rPr sz="2400" spc="-5" dirty="0">
                <a:latin typeface="Open Sans"/>
                <a:cs typeface="Open Sans"/>
              </a:rPr>
              <a:t>)</a:t>
            </a:r>
            <a:r>
              <a:rPr sz="2400" dirty="0">
                <a:latin typeface="Open Sans"/>
                <a:cs typeface="Open Sans"/>
              </a:rPr>
              <a:t>,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а </a:t>
            </a:r>
            <a:r>
              <a:rPr sz="2400" spc="-5" dirty="0">
                <a:latin typeface="Open Sans"/>
                <a:cs typeface="Open Sans"/>
              </a:rPr>
              <a:t>та</a:t>
            </a:r>
            <a:r>
              <a:rPr sz="2400" dirty="0">
                <a:latin typeface="Open Sans"/>
                <a:cs typeface="Open Sans"/>
              </a:rPr>
              <a:t>к</a:t>
            </a:r>
            <a:r>
              <a:rPr sz="2400" spc="-55" dirty="0">
                <a:latin typeface="Open Sans"/>
                <a:cs typeface="Open Sans"/>
              </a:rPr>
              <a:t>ж</a:t>
            </a:r>
            <a:r>
              <a:rPr sz="2400" dirty="0">
                <a:latin typeface="Open Sans"/>
                <a:cs typeface="Open Sans"/>
              </a:rPr>
              <a:t>е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н</a:t>
            </a:r>
            <a:r>
              <a:rPr sz="2400" spc="-5" dirty="0">
                <a:latin typeface="Open Sans"/>
                <a:cs typeface="Open Sans"/>
              </a:rPr>
              <a:t>ель</a:t>
            </a:r>
            <a:r>
              <a:rPr sz="2400" spc="50" dirty="0">
                <a:latin typeface="Open Sans"/>
                <a:cs typeface="Open Sans"/>
              </a:rPr>
              <a:t>з</a:t>
            </a:r>
            <a:r>
              <a:rPr sz="2400" dirty="0">
                <a:latin typeface="Open Sans"/>
                <a:cs typeface="Open Sans"/>
              </a:rPr>
              <a:t>я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dirty="0">
                <a:latin typeface="Open Sans"/>
                <a:cs typeface="Open Sans"/>
              </a:rPr>
              <a:t>з</a:t>
            </a:r>
            <a:r>
              <a:rPr sz="2400" spc="-5" dirty="0">
                <a:latin typeface="Open Sans"/>
                <a:cs typeface="Open Sans"/>
              </a:rPr>
              <a:t>аб</a:t>
            </a:r>
            <a:r>
              <a:rPr sz="2400" dirty="0">
                <a:latin typeface="Open Sans"/>
                <a:cs typeface="Open Sans"/>
              </a:rPr>
              <a:t>ыв</a:t>
            </a:r>
            <a:r>
              <a:rPr sz="2400" spc="-5" dirty="0">
                <a:latin typeface="Open Sans"/>
                <a:cs typeface="Open Sans"/>
              </a:rPr>
              <a:t>ат</a:t>
            </a:r>
            <a:r>
              <a:rPr sz="2400" dirty="0">
                <a:latin typeface="Open Sans"/>
                <a:cs typeface="Open Sans"/>
              </a:rPr>
              <a:t>ь</a:t>
            </a:r>
            <a:r>
              <a:rPr sz="2400" spc="15" dirty="0">
                <a:latin typeface="Open Sans"/>
                <a:cs typeface="Open Sans"/>
              </a:rPr>
              <a:t> </a:t>
            </a:r>
            <a:r>
              <a:rPr sz="2400" spc="-5" dirty="0">
                <a:latin typeface="Open Sans"/>
                <a:cs typeface="Open Sans"/>
              </a:rPr>
              <a:t>п</a:t>
            </a:r>
            <a:r>
              <a:rPr sz="2400" dirty="0">
                <a:latin typeface="Open Sans"/>
                <a:cs typeface="Open Sans"/>
              </a:rPr>
              <a:t>ро </a:t>
            </a:r>
            <a:r>
              <a:rPr sz="2400" spc="-55" dirty="0">
                <a:latin typeface="Open Sans"/>
                <a:cs typeface="Open Sans"/>
              </a:rPr>
              <a:t>ж</a:t>
            </a:r>
            <a:r>
              <a:rPr sz="2400" spc="-5" dirty="0">
                <a:latin typeface="Open Sans"/>
                <a:cs typeface="Open Sans"/>
              </a:rPr>
              <a:t>елае</a:t>
            </a:r>
            <a:r>
              <a:rPr sz="2400" dirty="0">
                <a:latin typeface="Open Sans"/>
                <a:cs typeface="Open Sans"/>
              </a:rPr>
              <a:t>мую</a:t>
            </a:r>
            <a:r>
              <a:rPr sz="2400" spc="20" dirty="0">
                <a:latin typeface="Open Sans"/>
                <a:cs typeface="Open Sans"/>
              </a:rPr>
              <a:t> </a:t>
            </a:r>
            <a:r>
              <a:rPr sz="2400" b="1" dirty="0">
                <a:latin typeface="Open Sans"/>
                <a:cs typeface="Open Sans"/>
              </a:rPr>
              <a:t>цв</a:t>
            </a:r>
            <a:r>
              <a:rPr sz="2400" b="1" spc="-5" dirty="0">
                <a:latin typeface="Open Sans"/>
                <a:cs typeface="Open Sans"/>
              </a:rPr>
              <a:t>е</a:t>
            </a:r>
            <a:r>
              <a:rPr sz="2400" b="1" spc="-20" dirty="0">
                <a:latin typeface="Open Sans"/>
                <a:cs typeface="Open Sans"/>
              </a:rPr>
              <a:t>т</a:t>
            </a:r>
            <a:r>
              <a:rPr sz="2400" b="1" dirty="0">
                <a:latin typeface="Open Sans"/>
                <a:cs typeface="Open Sans"/>
              </a:rPr>
              <a:t>овую</a:t>
            </a:r>
            <a:r>
              <a:rPr sz="2400" b="1" spc="-20" dirty="0">
                <a:latin typeface="Open Sans"/>
                <a:cs typeface="Open Sans"/>
              </a:rPr>
              <a:t> т</a:t>
            </a:r>
            <a:r>
              <a:rPr sz="2400" b="1" spc="-5" dirty="0">
                <a:latin typeface="Open Sans"/>
                <a:cs typeface="Open Sans"/>
              </a:rPr>
              <a:t>е</a:t>
            </a:r>
            <a:r>
              <a:rPr sz="2400" b="1" dirty="0">
                <a:latin typeface="Open Sans"/>
                <a:cs typeface="Open Sans"/>
              </a:rPr>
              <a:t>м</a:t>
            </a:r>
            <a:r>
              <a:rPr sz="2400" b="1" spc="-5" dirty="0">
                <a:latin typeface="Open Sans"/>
                <a:cs typeface="Open Sans"/>
              </a:rPr>
              <a:t>пе</a:t>
            </a:r>
            <a:r>
              <a:rPr sz="2400" b="1" dirty="0">
                <a:latin typeface="Open Sans"/>
                <a:cs typeface="Open Sans"/>
              </a:rPr>
              <a:t>рату</a:t>
            </a:r>
            <a:r>
              <a:rPr sz="2400" b="1" spc="-20" dirty="0">
                <a:latin typeface="Open Sans"/>
                <a:cs typeface="Open Sans"/>
              </a:rPr>
              <a:t>р</a:t>
            </a:r>
            <a:r>
              <a:rPr sz="2400" b="1" dirty="0">
                <a:latin typeface="Open Sans"/>
                <a:cs typeface="Open Sans"/>
              </a:rPr>
              <a:t>у</a:t>
            </a:r>
            <a:r>
              <a:rPr sz="2400" dirty="0">
                <a:latin typeface="Open Sans"/>
                <a:cs typeface="Open Sans"/>
              </a:rPr>
              <a:t>.</a:t>
            </a:r>
            <a:endParaRPr sz="24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398" y="2193034"/>
            <a:ext cx="609600" cy="624840"/>
          </a:xfrm>
          <a:custGeom>
            <a:avLst/>
            <a:gdLst/>
            <a:ahLst/>
            <a:cxnLst/>
            <a:rect l="l" t="t" r="r" b="b"/>
            <a:pathLst>
              <a:path w="609600" h="624839">
                <a:moveTo>
                  <a:pt x="304800" y="0"/>
                </a:moveTo>
                <a:lnTo>
                  <a:pt x="208470" y="15925"/>
                </a:lnTo>
                <a:lnTo>
                  <a:pt x="144259" y="46812"/>
                </a:lnTo>
                <a:lnTo>
                  <a:pt x="89281" y="91516"/>
                </a:lnTo>
                <a:lnTo>
                  <a:pt x="45669" y="147866"/>
                </a:lnTo>
                <a:lnTo>
                  <a:pt x="15544" y="213677"/>
                </a:lnTo>
                <a:lnTo>
                  <a:pt x="1015" y="286804"/>
                </a:lnTo>
                <a:lnTo>
                  <a:pt x="0" y="312420"/>
                </a:lnTo>
                <a:lnTo>
                  <a:pt x="3987" y="363093"/>
                </a:lnTo>
                <a:lnTo>
                  <a:pt x="23952" y="434022"/>
                </a:lnTo>
                <a:lnTo>
                  <a:pt x="58813" y="496925"/>
                </a:lnTo>
                <a:lnTo>
                  <a:pt x="106451" y="549630"/>
                </a:lnTo>
                <a:lnTo>
                  <a:pt x="164744" y="589965"/>
                </a:lnTo>
                <a:lnTo>
                  <a:pt x="231559" y="615759"/>
                </a:lnTo>
                <a:lnTo>
                  <a:pt x="304800" y="624840"/>
                </a:lnTo>
                <a:lnTo>
                  <a:pt x="329793" y="623798"/>
                </a:lnTo>
                <a:lnTo>
                  <a:pt x="401129" y="608914"/>
                </a:lnTo>
                <a:lnTo>
                  <a:pt x="465340" y="578027"/>
                </a:lnTo>
                <a:lnTo>
                  <a:pt x="520319" y="533323"/>
                </a:lnTo>
                <a:lnTo>
                  <a:pt x="563930" y="476973"/>
                </a:lnTo>
                <a:lnTo>
                  <a:pt x="594055" y="411162"/>
                </a:lnTo>
                <a:lnTo>
                  <a:pt x="608584" y="338035"/>
                </a:lnTo>
                <a:lnTo>
                  <a:pt x="609600" y="312420"/>
                </a:lnTo>
                <a:lnTo>
                  <a:pt x="608584" y="286804"/>
                </a:lnTo>
                <a:lnTo>
                  <a:pt x="594055" y="213677"/>
                </a:lnTo>
                <a:lnTo>
                  <a:pt x="563930" y="147866"/>
                </a:lnTo>
                <a:lnTo>
                  <a:pt x="520319" y="91516"/>
                </a:lnTo>
                <a:lnTo>
                  <a:pt x="465340" y="46812"/>
                </a:lnTo>
                <a:lnTo>
                  <a:pt x="401129" y="15925"/>
                </a:lnTo>
                <a:lnTo>
                  <a:pt x="329793" y="1041"/>
                </a:lnTo>
                <a:lnTo>
                  <a:pt x="30480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01398" y="219303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700" y="0"/>
                </a:moveTo>
                <a:lnTo>
                  <a:pt x="182410" y="13601"/>
                </a:lnTo>
                <a:lnTo>
                  <a:pt x="126225" y="39966"/>
                </a:lnTo>
                <a:lnTo>
                  <a:pt x="78117" y="78117"/>
                </a:lnTo>
                <a:lnTo>
                  <a:pt x="39966" y="126225"/>
                </a:lnTo>
                <a:lnTo>
                  <a:pt x="13601" y="182410"/>
                </a:lnTo>
                <a:lnTo>
                  <a:pt x="889" y="244830"/>
                </a:lnTo>
                <a:lnTo>
                  <a:pt x="0" y="266700"/>
                </a:lnTo>
                <a:lnTo>
                  <a:pt x="3492" y="309956"/>
                </a:lnTo>
                <a:lnTo>
                  <a:pt x="20967" y="370497"/>
                </a:lnTo>
                <a:lnTo>
                  <a:pt x="51460" y="424205"/>
                </a:lnTo>
                <a:lnTo>
                  <a:pt x="93141" y="469188"/>
                </a:lnTo>
                <a:lnTo>
                  <a:pt x="144145" y="503631"/>
                </a:lnTo>
                <a:lnTo>
                  <a:pt x="202615" y="525653"/>
                </a:lnTo>
                <a:lnTo>
                  <a:pt x="266700" y="533400"/>
                </a:lnTo>
                <a:lnTo>
                  <a:pt x="288569" y="532511"/>
                </a:lnTo>
                <a:lnTo>
                  <a:pt x="350989" y="519798"/>
                </a:lnTo>
                <a:lnTo>
                  <a:pt x="407174" y="493433"/>
                </a:lnTo>
                <a:lnTo>
                  <a:pt x="455282" y="455282"/>
                </a:lnTo>
                <a:lnTo>
                  <a:pt x="493433" y="407174"/>
                </a:lnTo>
                <a:lnTo>
                  <a:pt x="519798" y="350989"/>
                </a:lnTo>
                <a:lnTo>
                  <a:pt x="532511" y="288569"/>
                </a:lnTo>
                <a:lnTo>
                  <a:pt x="533400" y="266700"/>
                </a:lnTo>
                <a:lnTo>
                  <a:pt x="532511" y="244830"/>
                </a:lnTo>
                <a:lnTo>
                  <a:pt x="519798" y="182410"/>
                </a:lnTo>
                <a:lnTo>
                  <a:pt x="493433" y="126225"/>
                </a:lnTo>
                <a:lnTo>
                  <a:pt x="455282" y="78117"/>
                </a:lnTo>
                <a:lnTo>
                  <a:pt x="407174" y="39966"/>
                </a:lnTo>
                <a:lnTo>
                  <a:pt x="350989" y="13601"/>
                </a:lnTo>
                <a:lnTo>
                  <a:pt x="288569" y="889"/>
                </a:lnTo>
                <a:lnTo>
                  <a:pt x="26670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54690" y="2252468"/>
            <a:ext cx="243840" cy="99695"/>
          </a:xfrm>
          <a:custGeom>
            <a:avLst/>
            <a:gdLst/>
            <a:ahLst/>
            <a:cxnLst/>
            <a:rect l="l" t="t" r="r" b="b"/>
            <a:pathLst>
              <a:path w="243840" h="99694">
                <a:moveTo>
                  <a:pt x="147319" y="0"/>
                </a:moveTo>
                <a:lnTo>
                  <a:pt x="56641" y="12433"/>
                </a:lnTo>
                <a:lnTo>
                  <a:pt x="0" y="68224"/>
                </a:lnTo>
                <a:lnTo>
                  <a:pt x="0" y="83807"/>
                </a:lnTo>
                <a:lnTo>
                  <a:pt x="2832" y="89382"/>
                </a:lnTo>
                <a:lnTo>
                  <a:pt x="14185" y="97485"/>
                </a:lnTo>
                <a:lnTo>
                  <a:pt x="21462" y="99517"/>
                </a:lnTo>
                <a:lnTo>
                  <a:pt x="40081" y="99517"/>
                </a:lnTo>
                <a:lnTo>
                  <a:pt x="47536" y="97231"/>
                </a:lnTo>
                <a:lnTo>
                  <a:pt x="57823" y="88366"/>
                </a:lnTo>
                <a:lnTo>
                  <a:pt x="62433" y="82029"/>
                </a:lnTo>
                <a:lnTo>
                  <a:pt x="120167" y="37541"/>
                </a:lnTo>
                <a:lnTo>
                  <a:pt x="139585" y="37185"/>
                </a:lnTo>
                <a:lnTo>
                  <a:pt x="243751" y="37185"/>
                </a:lnTo>
                <a:lnTo>
                  <a:pt x="174320" y="2870"/>
                </a:lnTo>
                <a:lnTo>
                  <a:pt x="1473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53805" y="2289651"/>
            <a:ext cx="266700" cy="236854"/>
          </a:xfrm>
          <a:custGeom>
            <a:avLst/>
            <a:gdLst/>
            <a:ahLst/>
            <a:cxnLst/>
            <a:rect l="l" t="t" r="r" b="b"/>
            <a:pathLst>
              <a:path w="266700" h="236855">
                <a:moveTo>
                  <a:pt x="244640" y="0"/>
                </a:moveTo>
                <a:lnTo>
                  <a:pt x="140474" y="0"/>
                </a:lnTo>
                <a:lnTo>
                  <a:pt x="189064" y="33070"/>
                </a:lnTo>
                <a:lnTo>
                  <a:pt x="189064" y="48399"/>
                </a:lnTo>
                <a:lnTo>
                  <a:pt x="186588" y="55740"/>
                </a:lnTo>
                <a:lnTo>
                  <a:pt x="176656" y="71208"/>
                </a:lnTo>
                <a:lnTo>
                  <a:pt x="169557" y="78549"/>
                </a:lnTo>
                <a:lnTo>
                  <a:pt x="159981" y="85775"/>
                </a:lnTo>
                <a:lnTo>
                  <a:pt x="150583" y="92989"/>
                </a:lnTo>
                <a:lnTo>
                  <a:pt x="138696" y="100215"/>
                </a:lnTo>
                <a:lnTo>
                  <a:pt x="124510" y="107442"/>
                </a:lnTo>
                <a:lnTo>
                  <a:pt x="116522" y="111239"/>
                </a:lnTo>
                <a:lnTo>
                  <a:pt x="48323" y="156502"/>
                </a:lnTo>
                <a:lnTo>
                  <a:pt x="0" y="206006"/>
                </a:lnTo>
                <a:lnTo>
                  <a:pt x="0" y="217411"/>
                </a:lnTo>
                <a:lnTo>
                  <a:pt x="3721" y="223354"/>
                </a:lnTo>
                <a:lnTo>
                  <a:pt x="18262" y="233756"/>
                </a:lnTo>
                <a:lnTo>
                  <a:pt x="28371" y="236283"/>
                </a:lnTo>
                <a:lnTo>
                  <a:pt x="243878" y="236283"/>
                </a:lnTo>
                <a:lnTo>
                  <a:pt x="252564" y="234137"/>
                </a:lnTo>
                <a:lnTo>
                  <a:pt x="258063" y="229946"/>
                </a:lnTo>
                <a:lnTo>
                  <a:pt x="263740" y="225767"/>
                </a:lnTo>
                <a:lnTo>
                  <a:pt x="266585" y="220573"/>
                </a:lnTo>
                <a:lnTo>
                  <a:pt x="266585" y="214490"/>
                </a:lnTo>
                <a:lnTo>
                  <a:pt x="266230" y="207530"/>
                </a:lnTo>
                <a:lnTo>
                  <a:pt x="262674" y="202082"/>
                </a:lnTo>
                <a:lnTo>
                  <a:pt x="248488" y="194221"/>
                </a:lnTo>
                <a:lnTo>
                  <a:pt x="238201" y="192201"/>
                </a:lnTo>
                <a:lnTo>
                  <a:pt x="89026" y="192201"/>
                </a:lnTo>
                <a:lnTo>
                  <a:pt x="93294" y="187502"/>
                </a:lnTo>
                <a:lnTo>
                  <a:pt x="136156" y="156260"/>
                </a:lnTo>
                <a:lnTo>
                  <a:pt x="204152" y="115608"/>
                </a:lnTo>
                <a:lnTo>
                  <a:pt x="252691" y="67602"/>
                </a:lnTo>
                <a:lnTo>
                  <a:pt x="258825" y="49987"/>
                </a:lnTo>
                <a:lnTo>
                  <a:pt x="257733" y="27089"/>
                </a:lnTo>
                <a:lnTo>
                  <a:pt x="252310" y="12153"/>
                </a:lnTo>
                <a:lnTo>
                  <a:pt x="246887" y="2540"/>
                </a:lnTo>
                <a:lnTo>
                  <a:pt x="244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2002" y="2389628"/>
            <a:ext cx="130810" cy="140335"/>
          </a:xfrm>
          <a:custGeom>
            <a:avLst/>
            <a:gdLst/>
            <a:ahLst/>
            <a:cxnLst/>
            <a:rect l="l" t="t" r="r" b="b"/>
            <a:pathLst>
              <a:path w="130809" h="140335">
                <a:moveTo>
                  <a:pt x="115671" y="0"/>
                </a:moveTo>
                <a:lnTo>
                  <a:pt x="103581" y="0"/>
                </a:lnTo>
                <a:lnTo>
                  <a:pt x="99745" y="1384"/>
                </a:lnTo>
                <a:lnTo>
                  <a:pt x="97650" y="3987"/>
                </a:lnTo>
                <a:lnTo>
                  <a:pt x="95554" y="6731"/>
                </a:lnTo>
                <a:lnTo>
                  <a:pt x="91224" y="13779"/>
                </a:lnTo>
                <a:lnTo>
                  <a:pt x="47256" y="70040"/>
                </a:lnTo>
                <a:lnTo>
                  <a:pt x="29591" y="82219"/>
                </a:lnTo>
                <a:lnTo>
                  <a:pt x="16535" y="89865"/>
                </a:lnTo>
                <a:lnTo>
                  <a:pt x="9753" y="94449"/>
                </a:lnTo>
                <a:lnTo>
                  <a:pt x="1968" y="101650"/>
                </a:lnTo>
                <a:lnTo>
                  <a:pt x="0" y="107315"/>
                </a:lnTo>
                <a:lnTo>
                  <a:pt x="0" y="121551"/>
                </a:lnTo>
                <a:lnTo>
                  <a:pt x="1968" y="127368"/>
                </a:lnTo>
                <a:lnTo>
                  <a:pt x="9867" y="137464"/>
                </a:lnTo>
                <a:lnTo>
                  <a:pt x="14312" y="139915"/>
                </a:lnTo>
                <a:lnTo>
                  <a:pt x="19380" y="139915"/>
                </a:lnTo>
                <a:lnTo>
                  <a:pt x="30010" y="136804"/>
                </a:lnTo>
                <a:lnTo>
                  <a:pt x="44907" y="127482"/>
                </a:lnTo>
                <a:lnTo>
                  <a:pt x="64071" y="111912"/>
                </a:lnTo>
                <a:lnTo>
                  <a:pt x="130352" y="111912"/>
                </a:lnTo>
                <a:lnTo>
                  <a:pt x="130492" y="23888"/>
                </a:lnTo>
                <a:lnTo>
                  <a:pt x="128511" y="15316"/>
                </a:lnTo>
                <a:lnTo>
                  <a:pt x="120853" y="3060"/>
                </a:lnTo>
                <a:lnTo>
                  <a:pt x="1156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071" y="2501536"/>
            <a:ext cx="66675" cy="224790"/>
          </a:xfrm>
          <a:custGeom>
            <a:avLst/>
            <a:gdLst/>
            <a:ahLst/>
            <a:cxnLst/>
            <a:rect l="l" t="t" r="r" b="b"/>
            <a:pathLst>
              <a:path w="66675" h="224789">
                <a:moveTo>
                  <a:pt x="66281" y="0"/>
                </a:moveTo>
                <a:lnTo>
                  <a:pt x="0" y="0"/>
                </a:lnTo>
                <a:lnTo>
                  <a:pt x="17157" y="188277"/>
                </a:lnTo>
                <a:lnTo>
                  <a:pt x="17157" y="200215"/>
                </a:lnTo>
                <a:lnTo>
                  <a:pt x="19380" y="209257"/>
                </a:lnTo>
                <a:lnTo>
                  <a:pt x="28270" y="221500"/>
                </a:lnTo>
                <a:lnTo>
                  <a:pt x="34201" y="224561"/>
                </a:lnTo>
                <a:lnTo>
                  <a:pt x="41605" y="224561"/>
                </a:lnTo>
                <a:lnTo>
                  <a:pt x="58407" y="216166"/>
                </a:lnTo>
                <a:lnTo>
                  <a:pt x="65963" y="190957"/>
                </a:lnTo>
                <a:lnTo>
                  <a:pt x="66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1F1599-2BA0-48AF-ADDA-2D22F7384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37778" r="32500" b="741"/>
          <a:stretch/>
        </p:blipFill>
        <p:spPr>
          <a:xfrm>
            <a:off x="731805" y="1866900"/>
            <a:ext cx="8952792" cy="81657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95A21B-C3A9-4117-8EF2-884B25FDE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2" r="29166" b="66667"/>
          <a:stretch/>
        </p:blipFill>
        <p:spPr>
          <a:xfrm>
            <a:off x="9525000" y="2656433"/>
            <a:ext cx="9119327" cy="6139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6916" y="0"/>
            <a:ext cx="7911465" cy="1172210"/>
          </a:xfrm>
          <a:custGeom>
            <a:avLst/>
            <a:gdLst/>
            <a:ahLst/>
            <a:cxnLst/>
            <a:rect l="l" t="t" r="r" b="b"/>
            <a:pathLst>
              <a:path w="7911465" h="1172210">
                <a:moveTo>
                  <a:pt x="0" y="1171955"/>
                </a:moveTo>
                <a:lnTo>
                  <a:pt x="7910969" y="1171955"/>
                </a:lnTo>
                <a:lnTo>
                  <a:pt x="7910969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79789" y="2228312"/>
            <a:ext cx="6624320" cy="30123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28980" indent="635">
              <a:lnSpc>
                <a:spcPct val="96600"/>
              </a:lnSpc>
              <a:tabLst>
                <a:tab pos="960119" algn="l"/>
              </a:tabLst>
            </a:pP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	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нтн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5080" indent="635">
              <a:lnSpc>
                <a:spcPct val="96700"/>
              </a:lnSpc>
            </a:pP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ла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90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°</a:t>
            </a:r>
            <a:r>
              <a:rPr sz="25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300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°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из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св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овые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а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це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нты</a:t>
            </a:r>
            <a:r>
              <a:rPr sz="2500" b="1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7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endParaRPr sz="25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286000" y="139115"/>
            <a:ext cx="15668220" cy="905648"/>
          </a:xfrm>
          <a:prstGeom prst="rect">
            <a:avLst/>
          </a:prstGeom>
        </p:spPr>
        <p:txBody>
          <a:bodyPr vert="horz" wrap="square" lIns="0" tIns="43449" rIns="0" bIns="0" rtlCol="0">
            <a:spAutoFit/>
          </a:bodyPr>
          <a:lstStyle/>
          <a:p>
            <a:pPr marL="13042900" algn="l">
              <a:lnSpc>
                <a:spcPct val="100000"/>
              </a:lnSpc>
            </a:pPr>
            <a:r>
              <a:rPr sz="5600" b="1" spc="-55" dirty="0">
                <a:solidFill>
                  <a:srgbClr val="FFFFFF"/>
                </a:solidFill>
                <a:latin typeface="Open Sans Extrabold"/>
                <a:cs typeface="Open Sans Extrabold"/>
              </a:rPr>
              <a:t>С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п</a:t>
            </a:r>
            <a:r>
              <a:rPr sz="5600" b="1" spc="5" dirty="0">
                <a:solidFill>
                  <a:srgbClr val="FFFFFF"/>
                </a:solidFill>
                <a:latin typeface="Open Sans Extrabold"/>
                <a:cs typeface="Open Sans Extrabold"/>
              </a:rPr>
              <a:t>от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ы</a:t>
            </a:r>
            <a:endParaRPr sz="5600" dirty="0">
              <a:latin typeface="Open Sans Extrabold"/>
              <a:cs typeface="Open Sans Extra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72954" y="139115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40" h="133985">
                <a:moveTo>
                  <a:pt x="0" y="133680"/>
                </a:moveTo>
                <a:lnTo>
                  <a:pt x="1615046" y="133680"/>
                </a:lnTo>
                <a:lnTo>
                  <a:pt x="1615046" y="0"/>
                </a:lnTo>
                <a:lnTo>
                  <a:pt x="0" y="0"/>
                </a:lnTo>
                <a:lnTo>
                  <a:pt x="0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8C41AF29-A826-43A0-B391-C57935B406B8}"/>
              </a:ext>
            </a:extLst>
          </p:cNvPr>
          <p:cNvSpPr/>
          <p:nvPr/>
        </p:nvSpPr>
        <p:spPr>
          <a:xfrm>
            <a:off x="6740450" y="2927122"/>
            <a:ext cx="1219199" cy="1219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A17CF865-8C6F-4632-8FE4-5114FF93CB9B}"/>
              </a:ext>
            </a:extLst>
          </p:cNvPr>
          <p:cNvSpPr txBox="1"/>
          <p:nvPr/>
        </p:nvSpPr>
        <p:spPr>
          <a:xfrm>
            <a:off x="7123990" y="3619450"/>
            <a:ext cx="52387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15" dirty="0">
                <a:latin typeface="Open Sans"/>
                <a:cs typeface="Open Sans"/>
              </a:rPr>
              <a:t>24°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076EE0-18BE-4ED7-89C9-0CDABAF39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67" y="6276200"/>
            <a:ext cx="3192335" cy="33013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BBA65A-2350-4BE7-A568-D3119C9C5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6419061"/>
            <a:ext cx="3192337" cy="3115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320950-ACFF-4236-9160-C4AFD8B8A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613" y="6419061"/>
            <a:ext cx="3192336" cy="3237554"/>
          </a:xfrm>
          <a:prstGeom prst="rect">
            <a:avLst/>
          </a:prstGeom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E91517B1-2B9C-4099-BAB3-E64A43B5D9E6}"/>
              </a:ext>
            </a:extLst>
          </p:cNvPr>
          <p:cNvSpPr txBox="1"/>
          <p:nvPr/>
        </p:nvSpPr>
        <p:spPr>
          <a:xfrm>
            <a:off x="609600" y="8122477"/>
            <a:ext cx="44196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500" spc="-15" dirty="0">
                <a:latin typeface="Open Sans"/>
                <a:cs typeface="Open Sans"/>
              </a:rPr>
              <a:t>LED 8W 490Lm </a:t>
            </a:r>
            <a:br>
              <a:rPr lang="en-US" sz="2500" spc="-15" dirty="0">
                <a:latin typeface="Open Sans"/>
                <a:cs typeface="Open Sans"/>
              </a:rPr>
            </a:br>
            <a:r>
              <a:rPr lang="en-US" sz="2500" spc="-15" dirty="0">
                <a:latin typeface="Open Sans"/>
                <a:cs typeface="Open Sans"/>
              </a:rPr>
              <a:t>3000K/4000K</a:t>
            </a:r>
            <a:r>
              <a:rPr lang="ru-RU" sz="2500" spc="-15" dirty="0">
                <a:latin typeface="Open Sans"/>
                <a:cs typeface="Open Sans"/>
              </a:rPr>
              <a:t>/ 2700-6000</a:t>
            </a:r>
            <a:r>
              <a:rPr lang="en-US" sz="2500" spc="-15" dirty="0">
                <a:latin typeface="Open Sans"/>
                <a:cs typeface="Open Sans"/>
              </a:rPr>
              <a:t>K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B671591-B368-43F1-959D-83CD44F578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11620" r="23222" b="25046"/>
          <a:stretch/>
        </p:blipFill>
        <p:spPr>
          <a:xfrm flipH="1">
            <a:off x="-131336" y="699459"/>
            <a:ext cx="7272741" cy="63580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783AA5-02F9-41EC-ACE7-9CEA01587E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4" y="8670591"/>
            <a:ext cx="4825829" cy="17277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6916" y="0"/>
            <a:ext cx="7911465" cy="1172210"/>
          </a:xfrm>
          <a:custGeom>
            <a:avLst/>
            <a:gdLst/>
            <a:ahLst/>
            <a:cxnLst/>
            <a:rect l="l" t="t" r="r" b="b"/>
            <a:pathLst>
              <a:path w="7911465" h="1172210">
                <a:moveTo>
                  <a:pt x="0" y="1171955"/>
                </a:moveTo>
                <a:lnTo>
                  <a:pt x="7910969" y="1171955"/>
                </a:lnTo>
                <a:lnTo>
                  <a:pt x="7910969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856354" y="2145066"/>
            <a:ext cx="662432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28980" indent="635">
              <a:lnSpc>
                <a:spcPct val="96600"/>
              </a:lnSpc>
              <a:tabLst>
                <a:tab pos="960119" algn="l"/>
              </a:tabLst>
            </a:pPr>
            <a:r>
              <a:rPr sz="2500" spc="-20" dirty="0" err="1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90" dirty="0" err="1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 err="1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500" spc="-30" dirty="0" err="1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0" dirty="0" err="1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аб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ей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531495">
              <a:lnSpc>
                <a:spcPct val="967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мощность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пе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3000К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4000К, 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широкий выбор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 err="1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b="1" spc="-20" dirty="0" err="1">
                <a:solidFill>
                  <a:srgbClr val="2B2B2B"/>
                </a:solidFill>
                <a:latin typeface="Open Sans"/>
                <a:cs typeface="Open Sans"/>
              </a:rPr>
              <a:t>вет</a:t>
            </a:r>
            <a:r>
              <a:rPr lang="ru-RU" sz="2500" b="1" spc="-20" dirty="0" err="1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све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2500" b="1" spc="-7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– </a:t>
            </a:r>
            <a:r>
              <a:rPr sz="2500" spc="-50" dirty="0" err="1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 err="1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 err="1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5" dirty="0" err="1">
                <a:solidFill>
                  <a:srgbClr val="2B2B2B"/>
                </a:solidFill>
                <a:latin typeface="Open Sans"/>
                <a:cs typeface="Open Sans"/>
              </a:rPr>
              <a:t>ны</a:t>
            </a:r>
            <a:r>
              <a:rPr sz="2500" spc="-20" dirty="0" err="1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lang="ru-RU" sz="2500" spc="1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500" spc="-45" dirty="0" err="1">
                <a:solidFill>
                  <a:srgbClr val="2B2B2B"/>
                </a:solidFill>
                <a:latin typeface="Open Sans"/>
                <a:cs typeface="Open Sans"/>
              </a:rPr>
              <a:t>белы</a:t>
            </a:r>
            <a:r>
              <a:rPr sz="2500" spc="-20" dirty="0" err="1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, матовое золото и античная бронза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ид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юб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2286000" y="139115"/>
            <a:ext cx="15668220" cy="905648"/>
          </a:xfrm>
          <a:prstGeom prst="rect">
            <a:avLst/>
          </a:prstGeom>
        </p:spPr>
        <p:txBody>
          <a:bodyPr vert="horz" wrap="square" lIns="0" tIns="43449" rIns="0" bIns="0" rtlCol="0">
            <a:spAutoFit/>
          </a:bodyPr>
          <a:lstStyle/>
          <a:p>
            <a:pPr marL="13042900" algn="l">
              <a:lnSpc>
                <a:spcPct val="100000"/>
              </a:lnSpc>
            </a:pPr>
            <a:r>
              <a:rPr sz="5600" b="1" spc="-55" dirty="0">
                <a:solidFill>
                  <a:srgbClr val="FFFFFF"/>
                </a:solidFill>
                <a:latin typeface="Open Sans Extrabold"/>
                <a:cs typeface="Open Sans Extrabold"/>
              </a:rPr>
              <a:t>С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п</a:t>
            </a:r>
            <a:r>
              <a:rPr sz="5600" b="1" spc="5" dirty="0">
                <a:solidFill>
                  <a:srgbClr val="FFFFFF"/>
                </a:solidFill>
                <a:latin typeface="Open Sans Extrabold"/>
                <a:cs typeface="Open Sans Extrabold"/>
              </a:rPr>
              <a:t>от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ы</a:t>
            </a:r>
            <a:endParaRPr sz="5600" dirty="0">
              <a:latin typeface="Open Sans Extrabold"/>
              <a:cs typeface="Open Sans Extra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72954" y="139115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40" h="133985">
                <a:moveTo>
                  <a:pt x="0" y="133680"/>
                </a:moveTo>
                <a:lnTo>
                  <a:pt x="1615046" y="133680"/>
                </a:lnTo>
                <a:lnTo>
                  <a:pt x="1615046" y="0"/>
                </a:lnTo>
                <a:lnTo>
                  <a:pt x="0" y="0"/>
                </a:lnTo>
                <a:lnTo>
                  <a:pt x="0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2CB77DB5-E43E-494A-9FC2-FA23FBC08407}"/>
              </a:ext>
            </a:extLst>
          </p:cNvPr>
          <p:cNvSpPr/>
          <p:nvPr/>
        </p:nvSpPr>
        <p:spPr>
          <a:xfrm>
            <a:off x="7271932" y="3591476"/>
            <a:ext cx="1219187" cy="1219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85B16B57-B0F6-440D-A39E-1B16E3EEE1F6}"/>
              </a:ext>
            </a:extLst>
          </p:cNvPr>
          <p:cNvSpPr txBox="1"/>
          <p:nvPr/>
        </p:nvSpPr>
        <p:spPr>
          <a:xfrm>
            <a:off x="7655472" y="4283990"/>
            <a:ext cx="52387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15" dirty="0">
                <a:latin typeface="Open Sans"/>
                <a:cs typeface="Open Sans"/>
              </a:rPr>
              <a:t>15°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DBFE686-DDD6-476D-8072-DC027A63B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3120" r="5972" b="13966"/>
          <a:stretch/>
        </p:blipFill>
        <p:spPr>
          <a:xfrm flipH="1">
            <a:off x="111223" y="228987"/>
            <a:ext cx="6624320" cy="66516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F0717E-6CE7-47D6-B226-B352644A1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66" y="6085930"/>
            <a:ext cx="2900771" cy="34385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7E8980-803A-4396-8619-545713810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056539"/>
            <a:ext cx="2859405" cy="339715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E032C7B-85E7-4445-A4FA-3202C2276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368" y="6056539"/>
            <a:ext cx="2962820" cy="3516086"/>
          </a:xfrm>
          <a:prstGeom prst="rect">
            <a:avLst/>
          </a:prstGeom>
        </p:spPr>
      </p:pic>
      <p:sp>
        <p:nvSpPr>
          <p:cNvPr id="25" name="object 10">
            <a:extLst>
              <a:ext uri="{FF2B5EF4-FFF2-40B4-BE49-F238E27FC236}">
                <a16:creationId xmlns:a16="http://schemas.microsoft.com/office/drawing/2014/main" id="{B0D45B56-DD44-45E4-894A-10B27007F781}"/>
              </a:ext>
            </a:extLst>
          </p:cNvPr>
          <p:cNvSpPr txBox="1"/>
          <p:nvPr/>
        </p:nvSpPr>
        <p:spPr>
          <a:xfrm>
            <a:off x="663709" y="7814582"/>
            <a:ext cx="4676643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500" spc="-15" dirty="0">
                <a:latin typeface="Open Sans"/>
                <a:cs typeface="Open Sans"/>
              </a:rPr>
              <a:t>LED </a:t>
            </a:r>
            <a:r>
              <a:rPr lang="ru-RU" sz="2500" spc="-15" dirty="0">
                <a:latin typeface="Open Sans"/>
                <a:cs typeface="Open Sans"/>
              </a:rPr>
              <a:t>13</a:t>
            </a:r>
            <a:r>
              <a:rPr lang="en-US" sz="2500" spc="-15" dirty="0">
                <a:latin typeface="Open Sans"/>
                <a:cs typeface="Open Sans"/>
              </a:rPr>
              <a:t>W </a:t>
            </a:r>
            <a:r>
              <a:rPr lang="ru-RU" sz="2500" spc="-15" dirty="0">
                <a:latin typeface="Open Sans"/>
                <a:cs typeface="Open Sans"/>
              </a:rPr>
              <a:t>102</a:t>
            </a:r>
            <a:r>
              <a:rPr lang="en-US" sz="2500" spc="-15" dirty="0">
                <a:latin typeface="Open Sans"/>
                <a:cs typeface="Open Sans"/>
              </a:rPr>
              <a:t>0Lm 3000K/4000K</a:t>
            </a:r>
            <a:r>
              <a:rPr lang="ru-RU" sz="2500" spc="-15" dirty="0">
                <a:latin typeface="Open Sans"/>
                <a:cs typeface="Open Sans"/>
              </a:rPr>
              <a:t>/ 2700-6000</a:t>
            </a:r>
            <a:r>
              <a:rPr lang="en-US" sz="2500" spc="-15" dirty="0">
                <a:latin typeface="Open Sans"/>
                <a:cs typeface="Open Sans"/>
              </a:rPr>
              <a:t>K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CDD2B76-F13B-453A-AD59-30AC3BE6E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1" y="8497419"/>
            <a:ext cx="4825829" cy="17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81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3400" y="0"/>
            <a:ext cx="10134981" cy="1172210"/>
          </a:xfrm>
          <a:custGeom>
            <a:avLst/>
            <a:gdLst/>
            <a:ahLst/>
            <a:cxnLst/>
            <a:rect l="l" t="t" r="r" b="b"/>
            <a:pathLst>
              <a:path w="7911465" h="1172210">
                <a:moveTo>
                  <a:pt x="0" y="1171955"/>
                </a:moveTo>
                <a:lnTo>
                  <a:pt x="7910969" y="1171955"/>
                </a:lnTo>
                <a:lnTo>
                  <a:pt x="7910969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69070" y="2430143"/>
            <a:ext cx="8455510" cy="4179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71500" indent="635">
              <a:lnSpc>
                <a:spcPct val="96600"/>
              </a:lnSpc>
            </a:pP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Лин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йные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св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ники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12700" marR="5080" indent="635">
              <a:lnSpc>
                <a:spcPct val="96700"/>
              </a:lnSpc>
              <a:tabLst>
                <a:tab pos="1786889" algn="l"/>
              </a:tabLst>
            </a:pP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ла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	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ассе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120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°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йн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ое 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ения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стин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ой.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 marR="1029969">
              <a:lnSpc>
                <a:spcPct val="967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мощность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пе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3000К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4000К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-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цв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юб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4551952" y="71175"/>
            <a:ext cx="17772842" cy="1111250"/>
          </a:xfrm>
          <a:prstGeom prst="rect">
            <a:avLst/>
          </a:prstGeom>
        </p:spPr>
        <p:txBody>
          <a:bodyPr vert="horz" wrap="square" lIns="0" tIns="43449" rIns="0" bIns="0" rtlCol="0">
            <a:spAutoFit/>
          </a:bodyPr>
          <a:lstStyle/>
          <a:p>
            <a:pPr marL="13425169">
              <a:lnSpc>
                <a:spcPct val="100000"/>
              </a:lnSpc>
            </a:pP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Ла</a:t>
            </a:r>
            <a:r>
              <a:rPr sz="5600" b="1" spc="-90" dirty="0">
                <a:solidFill>
                  <a:srgbClr val="FFFFFF"/>
                </a:solidFill>
                <a:latin typeface="Open Sans Extrabold"/>
                <a:cs typeface="Open Sans Extrabold"/>
              </a:rPr>
              <a:t>й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н</a:t>
            </a:r>
            <a:endParaRPr sz="5600" dirty="0">
              <a:latin typeface="Open Sans Extrabold"/>
              <a:cs typeface="Open Sans Extra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72954" y="139115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40" h="133985">
                <a:moveTo>
                  <a:pt x="0" y="133680"/>
                </a:moveTo>
                <a:lnTo>
                  <a:pt x="1615046" y="133680"/>
                </a:lnTo>
                <a:lnTo>
                  <a:pt x="1615046" y="0"/>
                </a:lnTo>
                <a:lnTo>
                  <a:pt x="0" y="0"/>
                </a:lnTo>
                <a:lnTo>
                  <a:pt x="0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66CF3CB-0A2B-49FA-92E5-4AB561B7D998}"/>
              </a:ext>
            </a:extLst>
          </p:cNvPr>
          <p:cNvSpPr/>
          <p:nvPr/>
        </p:nvSpPr>
        <p:spPr>
          <a:xfrm>
            <a:off x="990600" y="2369597"/>
            <a:ext cx="1219199" cy="121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126E27F5-0D99-418B-BD3E-AD41FE89AEB6}"/>
              </a:ext>
            </a:extLst>
          </p:cNvPr>
          <p:cNvSpPr txBox="1"/>
          <p:nvPr/>
        </p:nvSpPr>
        <p:spPr>
          <a:xfrm>
            <a:off x="1295741" y="3183646"/>
            <a:ext cx="75946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15" dirty="0">
                <a:latin typeface="Open Sans"/>
                <a:cs typeface="Open Sans"/>
              </a:rPr>
              <a:t>1</a:t>
            </a:r>
            <a:r>
              <a:rPr lang="ru-RU" sz="2500" spc="-15" dirty="0">
                <a:latin typeface="Open Sans"/>
                <a:cs typeface="Open Sans"/>
              </a:rPr>
              <a:t>20</a:t>
            </a:r>
            <a:r>
              <a:rPr sz="2500" spc="-15" dirty="0">
                <a:latin typeface="Open Sans"/>
                <a:cs typeface="Open Sans"/>
              </a:rPr>
              <a:t>°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31042E-D435-4CF8-99A0-3B684AA6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19091"/>
          <a:stretch/>
        </p:blipFill>
        <p:spPr>
          <a:xfrm>
            <a:off x="1975239" y="470413"/>
            <a:ext cx="6783070" cy="52517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5BCAAF-2055-4B40-BF42-9F7B6777F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309" y="8343900"/>
            <a:ext cx="4825829" cy="1727766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66429E9C-09D2-4E3D-82BE-C49F4D9EBE33}"/>
              </a:ext>
            </a:extLst>
          </p:cNvPr>
          <p:cNvSpPr txBox="1"/>
          <p:nvPr/>
        </p:nvSpPr>
        <p:spPr>
          <a:xfrm>
            <a:off x="9100499" y="7646983"/>
            <a:ext cx="5148901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500" spc="-15" dirty="0">
                <a:latin typeface="Open Sans"/>
                <a:cs typeface="Open Sans"/>
              </a:rPr>
              <a:t>LED </a:t>
            </a:r>
            <a:r>
              <a:rPr lang="ru-RU" sz="2500" spc="-15" dirty="0">
                <a:latin typeface="Open Sans"/>
                <a:cs typeface="Open Sans"/>
              </a:rPr>
              <a:t>10/12/20</a:t>
            </a:r>
            <a:r>
              <a:rPr lang="en-US" sz="2500" spc="-15" dirty="0">
                <a:latin typeface="Open Sans"/>
                <a:cs typeface="Open Sans"/>
              </a:rPr>
              <a:t>W </a:t>
            </a:r>
          </a:p>
          <a:p>
            <a:pPr marL="12700">
              <a:lnSpc>
                <a:spcPct val="100000"/>
              </a:lnSpc>
            </a:pPr>
            <a:r>
              <a:rPr lang="ru-RU" sz="2500" spc="-15" dirty="0">
                <a:latin typeface="Open Sans"/>
                <a:cs typeface="Open Sans"/>
              </a:rPr>
              <a:t>550/750/102</a:t>
            </a:r>
            <a:r>
              <a:rPr lang="en-US" sz="2500" spc="-15" dirty="0">
                <a:latin typeface="Open Sans"/>
                <a:cs typeface="Open Sans"/>
              </a:rPr>
              <a:t>0Lm </a:t>
            </a:r>
            <a:br>
              <a:rPr lang="en-US" sz="2500" spc="-15" dirty="0">
                <a:latin typeface="Open Sans"/>
                <a:cs typeface="Open Sans"/>
              </a:rPr>
            </a:br>
            <a:r>
              <a:rPr lang="en-US" sz="2500" spc="-15" dirty="0">
                <a:latin typeface="Open Sans"/>
                <a:cs typeface="Open Sans"/>
              </a:rPr>
              <a:t>3000K/4000K</a:t>
            </a:r>
            <a:r>
              <a:rPr lang="ru-RU" sz="2500" spc="-15" dirty="0">
                <a:latin typeface="Open Sans"/>
                <a:cs typeface="Open Sans"/>
              </a:rPr>
              <a:t>/ 2700-6000</a:t>
            </a:r>
            <a:r>
              <a:rPr lang="en-US" sz="2500" spc="-15" dirty="0">
                <a:latin typeface="Open Sans"/>
                <a:cs typeface="Open Sans"/>
              </a:rPr>
              <a:t>K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E78B63-B1E5-4774-936C-88164709D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94" y="6849024"/>
            <a:ext cx="4629150" cy="12414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84BFAE-CD16-4CC9-A10A-ED0F19029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7" y="5228342"/>
            <a:ext cx="3957778" cy="12191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22DE4D-4F16-4CD2-A790-82D4B2DE7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9" y="8666420"/>
            <a:ext cx="5666559" cy="11934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00" y="0"/>
            <a:ext cx="9143619" cy="1172210"/>
          </a:xfrm>
          <a:custGeom>
            <a:avLst/>
            <a:gdLst/>
            <a:ahLst/>
            <a:cxnLst/>
            <a:rect l="l" t="t" r="r" b="b"/>
            <a:pathLst>
              <a:path w="11169015" h="1172210">
                <a:moveTo>
                  <a:pt x="0" y="1171955"/>
                </a:moveTo>
                <a:lnTo>
                  <a:pt x="11168926" y="1171955"/>
                </a:lnTo>
                <a:lnTo>
                  <a:pt x="11168926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95901" y="2120877"/>
            <a:ext cx="6880837" cy="6045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71500" indent="635">
              <a:lnSpc>
                <a:spcPct val="96600"/>
              </a:lnSpc>
            </a:pP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Новинка</a:t>
            </a:r>
            <a:r>
              <a:rPr lang="ru-RU" sz="2500" b="1" spc="-20" dirty="0">
                <a:solidFill>
                  <a:srgbClr val="2B2B2B"/>
                </a:solidFill>
                <a:latin typeface="Open Sans"/>
                <a:cs typeface="Open Sans"/>
              </a:rPr>
              <a:t> – поворотные светильники </a:t>
            </a:r>
            <a:r>
              <a:rPr lang="ru-RU" sz="2500" b="1" spc="-20" dirty="0" err="1">
                <a:solidFill>
                  <a:srgbClr val="2B2B2B"/>
                </a:solidFill>
                <a:latin typeface="Open Sans"/>
                <a:cs typeface="Open Sans"/>
              </a:rPr>
              <a:t>лайны</a:t>
            </a:r>
            <a:r>
              <a:rPr lang="ru-RU" sz="2500" b="1" spc="-2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lang="ru-RU" sz="2500" b="1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книжки</a:t>
            </a:r>
            <a:r>
              <a:rPr lang="ru-RU"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b="1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lang="ru-RU"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вн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15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lang="ru-RU"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lang="ru-RU"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lang="ru-RU" sz="2500" b="1" spc="-5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b="1" spc="-4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lang="ru-RU"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lang="ru-RU"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lang="ru-RU" sz="2650" dirty="0">
              <a:latin typeface="Times New Roman"/>
              <a:cs typeface="Times New Roman"/>
            </a:endParaRPr>
          </a:p>
          <a:p>
            <a:pPr marL="12700" marR="5080" indent="635">
              <a:lnSpc>
                <a:spcPct val="96700"/>
              </a:lnSpc>
              <a:tabLst>
                <a:tab pos="1786889" algn="l"/>
              </a:tabLst>
            </a:pP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ла</a:t>
            </a:r>
            <a:r>
              <a:rPr lang="ru-RU" sz="25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dirty="0">
                <a:solidFill>
                  <a:srgbClr val="2B2B2B"/>
                </a:solidFill>
                <a:latin typeface="Open Sans"/>
                <a:cs typeface="Open Sans"/>
              </a:rPr>
              <a:t>	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lang="ru-RU"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lang="ru-RU"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lang="ru-RU"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у </a:t>
            </a:r>
            <a:r>
              <a:rPr lang="ru-RU"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ассе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b="1" spc="-25" dirty="0">
                <a:solidFill>
                  <a:srgbClr val="2B2B2B"/>
                </a:solidFill>
                <a:latin typeface="Open Sans"/>
                <a:cs typeface="Open Sans"/>
              </a:rPr>
              <a:t>120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° </a:t>
            </a:r>
            <a:r>
              <a:rPr lang="ru-RU" sz="2500" spc="-25" dirty="0" err="1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10" dirty="0" err="1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45" dirty="0" err="1">
                <a:solidFill>
                  <a:srgbClr val="2B2B2B"/>
                </a:solidFill>
                <a:latin typeface="Open Sans"/>
                <a:cs typeface="Open Sans"/>
              </a:rPr>
              <a:t>йн</a:t>
            </a:r>
            <a:r>
              <a:rPr lang="ru-RU" sz="2500" spc="-20" dirty="0" err="1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-книжки</a:t>
            </a:r>
            <a:r>
              <a:rPr lang="ru-RU"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зв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spc="-5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ое о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ее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lang="ru-RU" sz="25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св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ения</a:t>
            </a:r>
            <a:r>
              <a:rPr lang="ru-RU"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стин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ой. Позволяют направить свет и выделить необходимую зону.</a:t>
            </a:r>
            <a:endParaRPr lang="ru-RU"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lang="ru-RU" sz="2600" dirty="0">
              <a:latin typeface="Times New Roman"/>
              <a:cs typeface="Times New Roman"/>
            </a:endParaRPr>
          </a:p>
          <a:p>
            <a:pPr marL="12700" marR="1029969">
              <a:lnSpc>
                <a:spcPct val="96700"/>
              </a:lnSpc>
            </a:pP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Цв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пе</a:t>
            </a:r>
            <a:r>
              <a:rPr lang="ru-RU" sz="25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3000К </a:t>
            </a:r>
            <a:r>
              <a:rPr lang="ru-RU"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lang="ru-RU"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b="1" spc="-15" dirty="0">
                <a:solidFill>
                  <a:srgbClr val="2B2B2B"/>
                </a:solidFill>
                <a:latin typeface="Open Sans"/>
                <a:cs typeface="Open Sans"/>
              </a:rPr>
              <a:t>4000К</a:t>
            </a:r>
            <a:r>
              <a:rPr lang="ru-RU" sz="25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lang="ru-RU"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50" dirty="0">
                <a:solidFill>
                  <a:srgbClr val="2B2B2B"/>
                </a:solidFill>
                <a:latin typeface="Open Sans"/>
                <a:cs typeface="Open Sans"/>
              </a:rPr>
              <a:t>лаконичный корпус в черном исполнении</a:t>
            </a:r>
            <a:r>
              <a:rPr lang="ru-RU"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ид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юб</a:t>
            </a:r>
            <a:r>
              <a:rPr lang="ru-RU"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lang="ru-RU"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lang="ru-RU"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lang="ru-RU"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lang="ru-RU"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lang="ru-RU"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lang="ru-RU" sz="25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9600" y="133281"/>
            <a:ext cx="17772842" cy="905648"/>
          </a:xfrm>
          <a:prstGeom prst="rect">
            <a:avLst/>
          </a:prstGeom>
        </p:spPr>
        <p:txBody>
          <a:bodyPr vert="horz" wrap="square" lIns="0" tIns="43449" rIns="0" bIns="0" rtlCol="0">
            <a:spAutoFit/>
          </a:bodyPr>
          <a:lstStyle/>
          <a:p>
            <a:pPr marL="8885555">
              <a:lnSpc>
                <a:spcPct val="100000"/>
              </a:lnSpc>
            </a:pPr>
            <a:r>
              <a:rPr lang="ru-RU" sz="5600" spc="-65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Лайн</a:t>
            </a:r>
            <a:r>
              <a:rPr sz="5600" b="1" spc="-30" dirty="0">
                <a:solidFill>
                  <a:srgbClr val="FFFFFF"/>
                </a:solidFill>
                <a:latin typeface="Open Sans Extrabold"/>
                <a:cs typeface="Open Sans Extrabold"/>
              </a:rPr>
              <a:t>-</a:t>
            </a:r>
            <a:r>
              <a:rPr sz="5600" b="1" spc="-45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к</a:t>
            </a:r>
            <a:r>
              <a:rPr sz="5600" b="1" spc="-10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н</a:t>
            </a:r>
            <a:r>
              <a:rPr sz="5600" b="1" spc="-90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и</a:t>
            </a:r>
            <a:r>
              <a:rPr sz="5600" b="1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ж</a:t>
            </a:r>
            <a:r>
              <a:rPr sz="5600" b="1" spc="-45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к</a:t>
            </a:r>
            <a:r>
              <a:rPr sz="5600" b="1" dirty="0" err="1">
                <a:solidFill>
                  <a:srgbClr val="FFFFFF"/>
                </a:solidFill>
                <a:latin typeface="Open Sans Extrabold"/>
                <a:cs typeface="Open Sans Extrabold"/>
              </a:rPr>
              <a:t>а</a:t>
            </a:r>
            <a:endParaRPr sz="5600" dirty="0">
              <a:latin typeface="Open Sans Extrabold"/>
              <a:cs typeface="Open Sans Extra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72954" y="139115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40" h="133985">
                <a:moveTo>
                  <a:pt x="0" y="133680"/>
                </a:moveTo>
                <a:lnTo>
                  <a:pt x="1615046" y="133680"/>
                </a:lnTo>
                <a:lnTo>
                  <a:pt x="1615046" y="0"/>
                </a:lnTo>
                <a:lnTo>
                  <a:pt x="0" y="0"/>
                </a:lnTo>
                <a:lnTo>
                  <a:pt x="0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1EE09102-0ED0-425A-8B04-EA2B4D7EBF2D}"/>
              </a:ext>
            </a:extLst>
          </p:cNvPr>
          <p:cNvSpPr/>
          <p:nvPr/>
        </p:nvSpPr>
        <p:spPr>
          <a:xfrm rot="5400000">
            <a:off x="5410200" y="4443765"/>
            <a:ext cx="1219199" cy="121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25165094-8786-4909-BC0C-A0767203DFCC}"/>
              </a:ext>
            </a:extLst>
          </p:cNvPr>
          <p:cNvSpPr txBox="1"/>
          <p:nvPr/>
        </p:nvSpPr>
        <p:spPr>
          <a:xfrm>
            <a:off x="5857239" y="5251630"/>
            <a:ext cx="75946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spc="-15" dirty="0">
                <a:latin typeface="Open Sans"/>
                <a:cs typeface="Open Sans"/>
              </a:rPr>
              <a:t>24</a:t>
            </a:r>
            <a:r>
              <a:rPr sz="2500" spc="-15" dirty="0">
                <a:latin typeface="Open Sans"/>
                <a:cs typeface="Open Sans"/>
              </a:rPr>
              <a:t>°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998DBC-1504-4435-A381-063D16B5C4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9" y="-1149954"/>
            <a:ext cx="7552192" cy="7552192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687FF12D-F467-435F-8617-9A730500F7CE}"/>
              </a:ext>
            </a:extLst>
          </p:cNvPr>
          <p:cNvSpPr txBox="1"/>
          <p:nvPr/>
        </p:nvSpPr>
        <p:spPr>
          <a:xfrm>
            <a:off x="689702" y="5471783"/>
            <a:ext cx="4227172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500" spc="-15" dirty="0">
                <a:latin typeface="Open Sans"/>
                <a:cs typeface="Open Sans"/>
              </a:rPr>
              <a:t>LED </a:t>
            </a:r>
            <a:r>
              <a:rPr lang="ru-RU" sz="2500" spc="-15" dirty="0">
                <a:latin typeface="Open Sans"/>
                <a:cs typeface="Open Sans"/>
              </a:rPr>
              <a:t>1</a:t>
            </a:r>
            <a:r>
              <a:rPr lang="en-US" sz="2500" spc="-15" dirty="0">
                <a:latin typeface="Open Sans"/>
                <a:cs typeface="Open Sans"/>
              </a:rPr>
              <a:t>2W 6</a:t>
            </a:r>
            <a:r>
              <a:rPr lang="ru-RU" sz="2500" spc="-15" dirty="0">
                <a:latin typeface="Open Sans"/>
                <a:cs typeface="Open Sans"/>
              </a:rPr>
              <a:t>2</a:t>
            </a:r>
            <a:r>
              <a:rPr lang="en-US" sz="2500" spc="-15" dirty="0">
                <a:latin typeface="Open Sans"/>
                <a:cs typeface="Open Sans"/>
              </a:rPr>
              <a:t>0Lm 3000K/4000K</a:t>
            </a:r>
            <a:r>
              <a:rPr lang="ru-RU" sz="2500" spc="-15" dirty="0">
                <a:latin typeface="Open Sans"/>
                <a:cs typeface="Open Sans"/>
              </a:rPr>
              <a:t>/2700-6000</a:t>
            </a:r>
            <a:r>
              <a:rPr lang="en-US" sz="2500" spc="-15" dirty="0">
                <a:latin typeface="Open Sans"/>
                <a:cs typeface="Open Sans"/>
              </a:rPr>
              <a:t>K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5979AF-A643-4738-A700-B5C3302FF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29" y="6050043"/>
            <a:ext cx="6210930" cy="309297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E57247-6420-424C-A8D7-AB73A6071CFD}"/>
              </a:ext>
            </a:extLst>
          </p:cNvPr>
          <p:cNvSpPr/>
          <p:nvPr/>
        </p:nvSpPr>
        <p:spPr>
          <a:xfrm>
            <a:off x="3556987" y="8666212"/>
            <a:ext cx="1371600" cy="592062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827540-7BE0-49F9-B5BD-4CA13C3D8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38929"/>
            <a:ext cx="4825829" cy="17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740" y="1075944"/>
            <a:ext cx="1952625" cy="152400"/>
          </a:xfrm>
          <a:custGeom>
            <a:avLst/>
            <a:gdLst/>
            <a:ahLst/>
            <a:cxnLst/>
            <a:rect l="l" t="t" r="r" b="b"/>
            <a:pathLst>
              <a:path w="1952625" h="152400">
                <a:moveTo>
                  <a:pt x="0" y="0"/>
                </a:moveTo>
                <a:lnTo>
                  <a:pt x="1952104" y="0"/>
                </a:lnTo>
                <a:lnTo>
                  <a:pt x="1952104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4791" y="341861"/>
            <a:ext cx="483997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495" dirty="0">
                <a:latin typeface="Open Sans"/>
                <a:cs typeface="Open Sans"/>
              </a:rPr>
              <a:t>С</a:t>
            </a:r>
            <a:r>
              <a:rPr sz="5000" b="1" spc="490" dirty="0">
                <a:latin typeface="Open Sans"/>
                <a:cs typeface="Open Sans"/>
              </a:rPr>
              <a:t>од</a:t>
            </a:r>
            <a:r>
              <a:rPr sz="5000" b="1" spc="484" dirty="0">
                <a:latin typeface="Open Sans"/>
                <a:cs typeface="Open Sans"/>
              </a:rPr>
              <a:t>е</a:t>
            </a:r>
            <a:r>
              <a:rPr sz="5000" b="1" spc="490" dirty="0">
                <a:latin typeface="Open Sans"/>
                <a:cs typeface="Open Sans"/>
              </a:rPr>
              <a:t>ржани</a:t>
            </a:r>
            <a:r>
              <a:rPr sz="5000" b="1" dirty="0">
                <a:latin typeface="Open Sans"/>
                <a:cs typeface="Open Sans"/>
              </a:rPr>
              <a:t>е</a:t>
            </a:r>
            <a:r>
              <a:rPr sz="5000" b="1" spc="-810" dirty="0">
                <a:latin typeface="Open Sans"/>
                <a:cs typeface="Open Sans"/>
              </a:rPr>
              <a:t> 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7657" y="1792183"/>
            <a:ext cx="7732395" cy="7018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" dirty="0">
                <a:latin typeface="Open Sans"/>
                <a:cs typeface="Open Sans"/>
              </a:rPr>
              <a:t>Час</a:t>
            </a:r>
            <a:r>
              <a:rPr sz="4000" b="1" spc="-25" dirty="0">
                <a:latin typeface="Open Sans"/>
                <a:cs typeface="Open Sans"/>
              </a:rPr>
              <a:t>ть</a:t>
            </a:r>
            <a:r>
              <a:rPr sz="4000" b="1" spc="-15" dirty="0">
                <a:latin typeface="Open Sans"/>
                <a:cs typeface="Open Sans"/>
              </a:rPr>
              <a:t> </a:t>
            </a:r>
            <a:r>
              <a:rPr sz="4000" b="1" spc="-50" dirty="0">
                <a:latin typeface="Open Sans"/>
                <a:cs typeface="Open Sans"/>
              </a:rPr>
              <a:t>1</a:t>
            </a:r>
            <a:r>
              <a:rPr sz="4000" b="1" spc="-15" dirty="0">
                <a:latin typeface="Open Sans"/>
                <a:cs typeface="Open Sans"/>
              </a:rPr>
              <a:t>.</a:t>
            </a:r>
            <a:r>
              <a:rPr sz="4000" b="1" spc="-10" dirty="0">
                <a:latin typeface="Open Sans"/>
                <a:cs typeface="Open Sans"/>
              </a:rPr>
              <a:t> </a:t>
            </a:r>
            <a:r>
              <a:rPr sz="4000" b="1" spc="-300" dirty="0">
                <a:latin typeface="Open Sans"/>
                <a:cs typeface="Open Sans"/>
              </a:rPr>
              <a:t>Т</a:t>
            </a:r>
            <a:r>
              <a:rPr sz="4000" b="1" spc="-45" dirty="0">
                <a:latin typeface="Open Sans"/>
                <a:cs typeface="Open Sans"/>
              </a:rPr>
              <a:t>е</a:t>
            </a:r>
            <a:r>
              <a:rPr sz="4000" b="1" spc="-25" dirty="0">
                <a:latin typeface="Open Sans"/>
                <a:cs typeface="Open Sans"/>
              </a:rPr>
              <a:t>о</a:t>
            </a:r>
            <a:r>
              <a:rPr sz="4000" b="1" spc="-55" dirty="0">
                <a:latin typeface="Open Sans"/>
                <a:cs typeface="Open Sans"/>
              </a:rPr>
              <a:t>р</a:t>
            </a:r>
            <a:r>
              <a:rPr sz="4000" b="1" spc="-30" dirty="0">
                <a:latin typeface="Open Sans"/>
                <a:cs typeface="Open Sans"/>
              </a:rPr>
              <a:t>ия</a:t>
            </a:r>
            <a:endParaRPr sz="4000">
              <a:latin typeface="Open Sans"/>
              <a:cs typeface="Open Sans"/>
            </a:endParaRPr>
          </a:p>
          <a:p>
            <a:pPr marL="617855" lvl="1" indent="-605155">
              <a:lnSpc>
                <a:spcPct val="100000"/>
              </a:lnSpc>
              <a:spcBef>
                <a:spcPts val="2985"/>
              </a:spcBef>
              <a:buFont typeface="Open Sans"/>
              <a:buAutoNum type="arabicPeriod"/>
              <a:tabLst>
                <a:tab pos="618490" algn="l"/>
              </a:tabLst>
            </a:pPr>
            <a:r>
              <a:rPr sz="2500" spc="-45" dirty="0">
                <a:latin typeface="Open Sans"/>
                <a:cs typeface="Open Sans"/>
              </a:rPr>
              <a:t>Вв</a:t>
            </a:r>
            <a:r>
              <a:rPr sz="2500" spc="-15" dirty="0">
                <a:latin typeface="Open Sans"/>
                <a:cs typeface="Open Sans"/>
              </a:rPr>
              <a:t>е</a:t>
            </a:r>
            <a:r>
              <a:rPr sz="2500" spc="-30" dirty="0">
                <a:latin typeface="Open Sans"/>
                <a:cs typeface="Open Sans"/>
              </a:rPr>
              <a:t>д</a:t>
            </a:r>
            <a:r>
              <a:rPr sz="2500" spc="-15" dirty="0">
                <a:latin typeface="Open Sans"/>
                <a:cs typeface="Open Sans"/>
              </a:rPr>
              <a:t>е</a:t>
            </a:r>
            <a:r>
              <a:rPr sz="2500" spc="-45" dirty="0">
                <a:latin typeface="Open Sans"/>
                <a:cs typeface="Open Sans"/>
              </a:rPr>
              <a:t>ни</a:t>
            </a:r>
            <a:r>
              <a:rPr sz="2500" spc="-15" dirty="0">
                <a:latin typeface="Open Sans"/>
                <a:cs typeface="Open Sans"/>
              </a:rPr>
              <a:t>е</a:t>
            </a:r>
            <a:endParaRPr sz="2500">
              <a:latin typeface="Open Sans"/>
              <a:cs typeface="Open Sans"/>
            </a:endParaRPr>
          </a:p>
          <a:p>
            <a:pPr marL="624840" lvl="1" indent="-612140">
              <a:lnSpc>
                <a:spcPct val="100000"/>
              </a:lnSpc>
              <a:buFont typeface="Open Sans"/>
              <a:buAutoNum type="arabicPeriod"/>
              <a:tabLst>
                <a:tab pos="625475" algn="l"/>
              </a:tabLst>
            </a:pPr>
            <a:r>
              <a:rPr sz="2500" spc="-20" dirty="0">
                <a:latin typeface="Open Sans"/>
                <a:cs typeface="Open Sans"/>
              </a:rPr>
              <a:t>Шино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оводы</a:t>
            </a:r>
            <a:endParaRPr sz="2500">
              <a:latin typeface="Open Sans"/>
              <a:cs typeface="Open Sans"/>
            </a:endParaRPr>
          </a:p>
          <a:p>
            <a:pPr marL="624840" lvl="1" indent="-612140">
              <a:lnSpc>
                <a:spcPct val="100000"/>
              </a:lnSpc>
              <a:buFont typeface="Open Sans"/>
              <a:buAutoNum type="arabicPeriod"/>
              <a:tabLst>
                <a:tab pos="625475" algn="l"/>
              </a:tabLst>
            </a:pPr>
            <a:r>
              <a:rPr sz="2500" spc="-25" dirty="0">
                <a:latin typeface="Open Sans"/>
                <a:cs typeface="Open Sans"/>
              </a:rPr>
              <a:t>С</a:t>
            </a:r>
            <a:r>
              <a:rPr sz="2500" spc="-15" dirty="0">
                <a:latin typeface="Open Sans"/>
                <a:cs typeface="Open Sans"/>
              </a:rPr>
              <a:t>оединения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и</a:t>
            </a:r>
            <a:r>
              <a:rPr sz="2500" spc="1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а</a:t>
            </a:r>
            <a:r>
              <a:rPr sz="2500" spc="-65" dirty="0">
                <a:latin typeface="Open Sans"/>
                <a:cs typeface="Open Sans"/>
              </a:rPr>
              <a:t>к</a:t>
            </a:r>
            <a:r>
              <a:rPr sz="2500" spc="-15" dirty="0">
                <a:latin typeface="Open Sans"/>
                <a:cs typeface="Open Sans"/>
              </a:rPr>
              <a:t>сессуа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5" dirty="0">
                <a:latin typeface="Open Sans"/>
                <a:cs typeface="Open Sans"/>
              </a:rPr>
              <a:t>ы</a:t>
            </a:r>
            <a:r>
              <a:rPr sz="2500" spc="-10" dirty="0">
                <a:latin typeface="Open Sans"/>
                <a:cs typeface="Open Sans"/>
              </a:rPr>
              <a:t>.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Г</a:t>
            </a:r>
            <a:r>
              <a:rPr sz="2500" spc="-25" dirty="0">
                <a:latin typeface="Open Sans"/>
                <a:cs typeface="Open Sans"/>
              </a:rPr>
              <a:t>К</a:t>
            </a:r>
            <a:r>
              <a:rPr sz="2500" spc="-20" dirty="0">
                <a:latin typeface="Open Sans"/>
                <a:cs typeface="Open Sans"/>
              </a:rPr>
              <a:t>Л</a:t>
            </a:r>
            <a:endParaRPr sz="2500">
              <a:latin typeface="Open Sans"/>
              <a:cs typeface="Open Sans"/>
            </a:endParaRPr>
          </a:p>
          <a:p>
            <a:pPr marL="624840" lvl="1" indent="-612140">
              <a:lnSpc>
                <a:spcPct val="100000"/>
              </a:lnSpc>
              <a:buFont typeface="Open Sans"/>
              <a:buAutoNum type="arabicPeriod"/>
              <a:tabLst>
                <a:tab pos="625475" algn="l"/>
              </a:tabLst>
            </a:pPr>
            <a:r>
              <a:rPr sz="2500" spc="-25" dirty="0">
                <a:latin typeface="Open Sans"/>
                <a:cs typeface="Open Sans"/>
              </a:rPr>
              <a:t>С</a:t>
            </a:r>
            <a:r>
              <a:rPr sz="2500" spc="-15" dirty="0">
                <a:latin typeface="Open Sans"/>
                <a:cs typeface="Open Sans"/>
              </a:rPr>
              <a:t>оединения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и</a:t>
            </a:r>
            <a:r>
              <a:rPr sz="2500" spc="10" dirty="0">
                <a:latin typeface="Open Sans"/>
                <a:cs typeface="Open Sans"/>
              </a:rPr>
              <a:t> 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65" dirty="0">
                <a:latin typeface="Open Sans"/>
                <a:cs typeface="Open Sans"/>
              </a:rPr>
              <a:t>к</a:t>
            </a:r>
            <a:r>
              <a:rPr sz="2500" spc="-15" dirty="0">
                <a:latin typeface="Open Sans"/>
                <a:cs typeface="Open Sans"/>
              </a:rPr>
              <a:t>се</a:t>
            </a:r>
            <a:r>
              <a:rPr sz="2500" spc="-20" dirty="0">
                <a:latin typeface="Open Sans"/>
                <a:cs typeface="Open Sans"/>
              </a:rPr>
              <a:t>с</a:t>
            </a:r>
            <a:r>
              <a:rPr sz="2500" spc="-15" dirty="0">
                <a:latin typeface="Open Sans"/>
                <a:cs typeface="Open Sans"/>
              </a:rPr>
              <a:t>су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5" dirty="0">
                <a:latin typeface="Open Sans"/>
                <a:cs typeface="Open Sans"/>
              </a:rPr>
              <a:t>ы</a:t>
            </a:r>
            <a:r>
              <a:rPr sz="2500" spc="-10" dirty="0">
                <a:latin typeface="Open Sans"/>
                <a:cs typeface="Open Sans"/>
              </a:rPr>
              <a:t>.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30" dirty="0">
                <a:latin typeface="Open Sans"/>
                <a:cs typeface="Open Sans"/>
              </a:rPr>
              <a:t>Н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25" dirty="0">
                <a:latin typeface="Open Sans"/>
                <a:cs typeface="Open Sans"/>
              </a:rPr>
              <a:t>яж</a:t>
            </a:r>
            <a:r>
              <a:rPr sz="2500" spc="-20" dirty="0">
                <a:latin typeface="Open Sans"/>
                <a:cs typeface="Open Sans"/>
              </a:rPr>
              <a:t>н</a:t>
            </a:r>
            <a:r>
              <a:rPr sz="2500" spc="-15" dirty="0">
                <a:latin typeface="Open Sans"/>
                <a:cs typeface="Open Sans"/>
              </a:rPr>
              <a:t>о</a:t>
            </a:r>
            <a:r>
              <a:rPr sz="2500" spc="-20" dirty="0">
                <a:latin typeface="Open Sans"/>
                <a:cs typeface="Open Sans"/>
              </a:rPr>
              <a:t>й</a:t>
            </a:r>
            <a:r>
              <a:rPr sz="2500" spc="20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40" dirty="0">
                <a:latin typeface="Open Sans"/>
                <a:cs typeface="Open Sans"/>
              </a:rPr>
              <a:t>о</a:t>
            </a:r>
            <a:r>
              <a:rPr sz="2500" spc="-45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ол</a:t>
            </a:r>
            <a:r>
              <a:rPr sz="2500" spc="-10" dirty="0">
                <a:latin typeface="Open Sans"/>
                <a:cs typeface="Open Sans"/>
              </a:rPr>
              <a:t>ок</a:t>
            </a:r>
            <a:endParaRPr sz="2500">
              <a:latin typeface="Open Sans"/>
              <a:cs typeface="Open Sans"/>
            </a:endParaRPr>
          </a:p>
          <a:p>
            <a:pPr marL="624840" lvl="1" indent="-612140">
              <a:lnSpc>
                <a:spcPct val="100000"/>
              </a:lnSpc>
              <a:buFont typeface="Open Sans"/>
              <a:buAutoNum type="arabicPeriod"/>
              <a:tabLst>
                <a:tab pos="625475" algn="l"/>
              </a:tabLst>
            </a:pPr>
            <a:r>
              <a:rPr sz="2500" spc="-15" dirty="0">
                <a:latin typeface="Open Sans"/>
                <a:cs typeface="Open Sans"/>
              </a:rPr>
              <a:t>Подкл</a:t>
            </a:r>
            <a:r>
              <a:rPr sz="2500" spc="-50" dirty="0">
                <a:latin typeface="Open Sans"/>
                <a:cs typeface="Open Sans"/>
              </a:rPr>
              <a:t>ю</a:t>
            </a:r>
            <a:r>
              <a:rPr sz="2500" spc="-30" dirty="0">
                <a:latin typeface="Open Sans"/>
                <a:cs typeface="Open Sans"/>
              </a:rPr>
              <a:t>ч</a:t>
            </a:r>
            <a:r>
              <a:rPr sz="2500" spc="-15" dirty="0">
                <a:latin typeface="Open Sans"/>
                <a:cs typeface="Open Sans"/>
              </a:rPr>
              <a:t>ение</a:t>
            </a:r>
            <a:endParaRPr sz="2500">
              <a:latin typeface="Open Sans"/>
              <a:cs typeface="Open Sans"/>
            </a:endParaRPr>
          </a:p>
          <a:p>
            <a:pPr marL="624840" lvl="1" indent="-612140">
              <a:lnSpc>
                <a:spcPct val="100000"/>
              </a:lnSpc>
              <a:buFont typeface="Open Sans"/>
              <a:buAutoNum type="arabicPeriod"/>
              <a:tabLst>
                <a:tab pos="625475" algn="l"/>
              </a:tabLst>
            </a:pPr>
            <a:r>
              <a:rPr sz="2500" spc="-140" dirty="0">
                <a:latin typeface="Open Sans"/>
                <a:cs typeface="Open Sans"/>
              </a:rPr>
              <a:t>Т</a:t>
            </a:r>
            <a:r>
              <a:rPr sz="2500" spc="-20" dirty="0">
                <a:latin typeface="Open Sans"/>
                <a:cs typeface="Open Sans"/>
              </a:rPr>
              <a:t>и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20" dirty="0">
                <a:latin typeface="Open Sans"/>
                <a:cs typeface="Open Sans"/>
              </a:rPr>
              <a:t>ы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с</a:t>
            </a:r>
            <a:r>
              <a:rPr sz="2500" spc="-20" dirty="0">
                <a:latin typeface="Open Sans"/>
                <a:cs typeface="Open Sans"/>
              </a:rPr>
              <a:t>в</a:t>
            </a:r>
            <a:r>
              <a:rPr sz="2500" spc="-15" dirty="0">
                <a:latin typeface="Open Sans"/>
                <a:cs typeface="Open Sans"/>
              </a:rPr>
              <a:t>е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ил</a:t>
            </a:r>
            <a:r>
              <a:rPr sz="2500" spc="-20" dirty="0">
                <a:latin typeface="Open Sans"/>
                <a:cs typeface="Open Sans"/>
              </a:rPr>
              <a:t>ьни</a:t>
            </a:r>
            <a:r>
              <a:rPr sz="2500" spc="-65" dirty="0">
                <a:latin typeface="Open Sans"/>
                <a:cs typeface="Open Sans"/>
              </a:rPr>
              <a:t>к</a:t>
            </a:r>
            <a:r>
              <a:rPr sz="2500" spc="-15" dirty="0">
                <a:latin typeface="Open Sans"/>
                <a:cs typeface="Open Sans"/>
              </a:rPr>
              <a:t>ов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2400">
              <a:latin typeface="Times New Roman"/>
              <a:cs typeface="Times New Roman"/>
            </a:endParaRPr>
          </a:p>
          <a:p>
            <a:pPr marL="56515">
              <a:lnSpc>
                <a:spcPct val="100000"/>
              </a:lnSpc>
            </a:pPr>
            <a:r>
              <a:rPr sz="4000" b="1" spc="-30" dirty="0">
                <a:latin typeface="Open Sans"/>
                <a:cs typeface="Open Sans"/>
              </a:rPr>
              <a:t>Час</a:t>
            </a:r>
            <a:r>
              <a:rPr sz="4000" b="1" spc="-25" dirty="0">
                <a:latin typeface="Open Sans"/>
                <a:cs typeface="Open Sans"/>
              </a:rPr>
              <a:t>ть</a:t>
            </a:r>
            <a:r>
              <a:rPr sz="4000" b="1" spc="-15" dirty="0">
                <a:latin typeface="Open Sans"/>
                <a:cs typeface="Open Sans"/>
              </a:rPr>
              <a:t> </a:t>
            </a:r>
            <a:r>
              <a:rPr sz="4000" b="1" spc="-50" dirty="0">
                <a:latin typeface="Open Sans"/>
                <a:cs typeface="Open Sans"/>
              </a:rPr>
              <a:t>2</a:t>
            </a:r>
            <a:r>
              <a:rPr sz="4000" b="1" spc="-15" dirty="0">
                <a:latin typeface="Open Sans"/>
                <a:cs typeface="Open Sans"/>
              </a:rPr>
              <a:t>.</a:t>
            </a:r>
            <a:r>
              <a:rPr sz="4000" b="1" spc="-10" dirty="0">
                <a:latin typeface="Open Sans"/>
                <a:cs typeface="Open Sans"/>
              </a:rPr>
              <a:t> </a:t>
            </a:r>
            <a:r>
              <a:rPr sz="4000" b="1" spc="-30" dirty="0">
                <a:latin typeface="Open Sans"/>
                <a:cs typeface="Open Sans"/>
              </a:rPr>
              <a:t>П</a:t>
            </a:r>
            <a:r>
              <a:rPr sz="4000" b="1" spc="-55" dirty="0">
                <a:latin typeface="Open Sans"/>
                <a:cs typeface="Open Sans"/>
              </a:rPr>
              <a:t>р</a:t>
            </a:r>
            <a:r>
              <a:rPr sz="4000" b="1" spc="-25" dirty="0">
                <a:latin typeface="Open Sans"/>
                <a:cs typeface="Open Sans"/>
              </a:rPr>
              <a:t>акт</a:t>
            </a:r>
            <a:r>
              <a:rPr sz="4000" b="1" spc="-35" dirty="0">
                <a:latin typeface="Open Sans"/>
                <a:cs typeface="Open Sans"/>
              </a:rPr>
              <a:t>и</a:t>
            </a:r>
            <a:r>
              <a:rPr sz="4000" b="1" spc="-25" dirty="0">
                <a:latin typeface="Open Sans"/>
                <a:cs typeface="Open Sans"/>
              </a:rPr>
              <a:t>ка</a:t>
            </a:r>
            <a:endParaRPr sz="4000">
              <a:latin typeface="Open Sans"/>
              <a:cs typeface="Open Sans"/>
            </a:endParaRPr>
          </a:p>
          <a:p>
            <a:pPr marL="56515">
              <a:lnSpc>
                <a:spcPct val="100000"/>
              </a:lnSpc>
              <a:spcBef>
                <a:spcPts val="3085"/>
              </a:spcBef>
            </a:pPr>
            <a:r>
              <a:rPr sz="2500" spc="-40" dirty="0">
                <a:latin typeface="Open Sans"/>
                <a:cs typeface="Open Sans"/>
              </a:rPr>
              <a:t>2</a:t>
            </a:r>
            <a:r>
              <a:rPr sz="2500" spc="-20" dirty="0">
                <a:latin typeface="Open Sans"/>
                <a:cs typeface="Open Sans"/>
              </a:rPr>
              <a:t>.</a:t>
            </a:r>
            <a:r>
              <a:rPr sz="2500" spc="-40" dirty="0">
                <a:latin typeface="Open Sans"/>
                <a:cs typeface="Open Sans"/>
              </a:rPr>
              <a:t>1</a:t>
            </a:r>
            <a:r>
              <a:rPr sz="2500" spc="-10" dirty="0">
                <a:latin typeface="Open Sans"/>
                <a:cs typeface="Open Sans"/>
              </a:rPr>
              <a:t>. </a:t>
            </a:r>
            <a:r>
              <a:rPr sz="2500" spc="-40" dirty="0">
                <a:latin typeface="Open Sans"/>
                <a:cs typeface="Open Sans"/>
              </a:rPr>
              <a:t>Алг</a:t>
            </a:r>
            <a:r>
              <a:rPr sz="2500" spc="-15" dirty="0">
                <a:latin typeface="Open Sans"/>
                <a:cs typeface="Open Sans"/>
              </a:rPr>
              <a:t>о</a:t>
            </a:r>
            <a:r>
              <a:rPr sz="2500" spc="-50" dirty="0">
                <a:latin typeface="Open Sans"/>
                <a:cs typeface="Open Sans"/>
              </a:rPr>
              <a:t>р</a:t>
            </a:r>
            <a:r>
              <a:rPr sz="2500" spc="-45" dirty="0">
                <a:latin typeface="Open Sans"/>
                <a:cs typeface="Open Sans"/>
              </a:rPr>
              <a:t>ит</a:t>
            </a:r>
            <a:r>
              <a:rPr sz="2500" spc="-20" dirty="0">
                <a:latin typeface="Open Sans"/>
                <a:cs typeface="Open Sans"/>
              </a:rPr>
              <a:t>м</a:t>
            </a:r>
            <a:r>
              <a:rPr sz="2500" spc="10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15" dirty="0">
                <a:latin typeface="Open Sans"/>
                <a:cs typeface="Open Sans"/>
              </a:rPr>
              <a:t>о</a:t>
            </a:r>
            <a:r>
              <a:rPr sz="2500" spc="-40" dirty="0">
                <a:latin typeface="Open Sans"/>
                <a:cs typeface="Open Sans"/>
              </a:rPr>
              <a:t>д</a:t>
            </a:r>
            <a:r>
              <a:rPr sz="2500" spc="-15" dirty="0">
                <a:latin typeface="Open Sans"/>
                <a:cs typeface="Open Sans"/>
              </a:rPr>
              <a:t>бо</a:t>
            </a:r>
            <a:r>
              <a:rPr sz="2500" spc="-50" dirty="0">
                <a:latin typeface="Open Sans"/>
                <a:cs typeface="Open Sans"/>
              </a:rPr>
              <a:t>р</a:t>
            </a:r>
            <a:r>
              <a:rPr sz="2500" spc="-15" dirty="0">
                <a:latin typeface="Open Sans"/>
                <a:cs typeface="Open Sans"/>
              </a:rPr>
              <a:t>а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обо</a:t>
            </a:r>
            <a:r>
              <a:rPr sz="2500" spc="-75" dirty="0">
                <a:latin typeface="Open Sans"/>
                <a:cs typeface="Open Sans"/>
              </a:rPr>
              <a:t>р</a:t>
            </a:r>
            <a:r>
              <a:rPr sz="2500" spc="-85" dirty="0">
                <a:latin typeface="Open Sans"/>
                <a:cs typeface="Open Sans"/>
              </a:rPr>
              <a:t>у</a:t>
            </a:r>
            <a:r>
              <a:rPr sz="2500" spc="-40" dirty="0">
                <a:latin typeface="Open Sans"/>
                <a:cs typeface="Open Sans"/>
              </a:rPr>
              <a:t>д</a:t>
            </a:r>
            <a:r>
              <a:rPr sz="2500" spc="-15" dirty="0">
                <a:latin typeface="Open Sans"/>
                <a:cs typeface="Open Sans"/>
              </a:rPr>
              <a:t>о</a:t>
            </a:r>
            <a:r>
              <a:rPr sz="2500" spc="-45" dirty="0">
                <a:latin typeface="Open Sans"/>
                <a:cs typeface="Open Sans"/>
              </a:rPr>
              <a:t>в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45" dirty="0">
                <a:latin typeface="Open Sans"/>
                <a:cs typeface="Open Sans"/>
              </a:rPr>
              <a:t>ни</a:t>
            </a:r>
            <a:r>
              <a:rPr sz="2500" spc="-15" dirty="0">
                <a:latin typeface="Open Sans"/>
                <a:cs typeface="Open Sans"/>
              </a:rPr>
              <a:t>я</a:t>
            </a:r>
            <a:endParaRPr sz="2500">
              <a:latin typeface="Open Sans"/>
              <a:cs typeface="Open Sans"/>
            </a:endParaRPr>
          </a:p>
          <a:p>
            <a:pPr marL="56515">
              <a:lnSpc>
                <a:spcPct val="100000"/>
              </a:lnSpc>
            </a:pPr>
            <a:r>
              <a:rPr sz="2500" spc="-15" dirty="0">
                <a:latin typeface="Open Sans"/>
                <a:cs typeface="Open Sans"/>
              </a:rPr>
              <a:t>2.2</a:t>
            </a:r>
            <a:r>
              <a:rPr sz="2500" spc="-5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—</a:t>
            </a:r>
            <a:r>
              <a:rPr sz="2500" spc="-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2.6.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П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име</a:t>
            </a:r>
            <a:r>
              <a:rPr sz="2500" spc="-25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ы</a:t>
            </a:r>
            <a:r>
              <a:rPr sz="2500" spc="30" dirty="0">
                <a:latin typeface="Open Sans"/>
                <a:cs typeface="Open Sans"/>
              </a:rPr>
              <a:t> 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5" dirty="0">
                <a:latin typeface="Open Sans"/>
                <a:cs typeface="Open Sans"/>
              </a:rPr>
              <a:t>ас</a:t>
            </a:r>
            <a:r>
              <a:rPr sz="2500" spc="-25" dirty="0">
                <a:latin typeface="Open Sans"/>
                <a:cs typeface="Open Sans"/>
              </a:rPr>
              <a:t>ч</a:t>
            </a:r>
            <a:r>
              <a:rPr sz="2500" spc="-15" dirty="0">
                <a:latin typeface="Open Sans"/>
                <a:cs typeface="Open Sans"/>
              </a:rPr>
              <a:t>е</a:t>
            </a:r>
            <a:r>
              <a:rPr sz="2500" spc="-45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ов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56515">
              <a:lnSpc>
                <a:spcPct val="100000"/>
              </a:lnSpc>
            </a:pPr>
            <a:r>
              <a:rPr sz="4000" b="1" spc="-30" dirty="0">
                <a:latin typeface="Open Sans"/>
                <a:cs typeface="Open Sans"/>
              </a:rPr>
              <a:t>Час</a:t>
            </a:r>
            <a:r>
              <a:rPr sz="4000" b="1" spc="-25" dirty="0">
                <a:latin typeface="Open Sans"/>
                <a:cs typeface="Open Sans"/>
              </a:rPr>
              <a:t>ть</a:t>
            </a:r>
            <a:r>
              <a:rPr sz="4000" b="1" spc="-15" dirty="0">
                <a:latin typeface="Open Sans"/>
                <a:cs typeface="Open Sans"/>
              </a:rPr>
              <a:t> </a:t>
            </a:r>
            <a:r>
              <a:rPr sz="4000" b="1" spc="-50" dirty="0">
                <a:latin typeface="Open Sans"/>
                <a:cs typeface="Open Sans"/>
              </a:rPr>
              <a:t>3</a:t>
            </a:r>
            <a:r>
              <a:rPr sz="4000" b="1" spc="-15" dirty="0">
                <a:latin typeface="Open Sans"/>
                <a:cs typeface="Open Sans"/>
              </a:rPr>
              <a:t>.</a:t>
            </a:r>
            <a:r>
              <a:rPr sz="4000" b="1" spc="-10" dirty="0">
                <a:latin typeface="Open Sans"/>
                <a:cs typeface="Open Sans"/>
              </a:rPr>
              <a:t> </a:t>
            </a:r>
            <a:r>
              <a:rPr sz="4000" b="1" spc="-85" dirty="0">
                <a:latin typeface="Open Sans"/>
                <a:cs typeface="Open Sans"/>
              </a:rPr>
              <a:t>Ма</a:t>
            </a:r>
            <a:r>
              <a:rPr sz="4000" b="1" spc="-114" dirty="0">
                <a:latin typeface="Open Sans"/>
                <a:cs typeface="Open Sans"/>
              </a:rPr>
              <a:t>т</a:t>
            </a:r>
            <a:r>
              <a:rPr sz="4000" b="1" spc="-75" dirty="0">
                <a:latin typeface="Open Sans"/>
                <a:cs typeface="Open Sans"/>
              </a:rPr>
              <a:t>ериалы</a:t>
            </a:r>
            <a:endParaRPr sz="40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97340" y="18288"/>
            <a:ext cx="9090660" cy="102565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76916" y="0"/>
            <a:ext cx="7911465" cy="1172210"/>
          </a:xfrm>
          <a:custGeom>
            <a:avLst/>
            <a:gdLst/>
            <a:ahLst/>
            <a:cxnLst/>
            <a:rect l="l" t="t" r="r" b="b"/>
            <a:pathLst>
              <a:path w="7911465" h="1172210">
                <a:moveTo>
                  <a:pt x="0" y="1171955"/>
                </a:moveTo>
                <a:lnTo>
                  <a:pt x="7910969" y="1171955"/>
                </a:lnTo>
                <a:lnTo>
                  <a:pt x="7910969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26090" y="1964857"/>
            <a:ext cx="7097395" cy="5142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 marR="42545">
              <a:lnSpc>
                <a:spcPts val="2900"/>
              </a:lnSpc>
            </a:pP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айны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3335" marR="5080" indent="1270">
              <a:lnSpc>
                <a:spcPct val="96700"/>
              </a:lnSpc>
            </a:pP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ла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ника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ной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ис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ёт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еск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ий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фф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ам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9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юч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ё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одит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как 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ения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ой,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ей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27305" indent="635">
              <a:lnSpc>
                <a:spcPct val="967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мощность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пе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3000К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4000К,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вы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сок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ел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ный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низкий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фф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сл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еп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им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ости</a:t>
            </a:r>
            <a:r>
              <a:rPr sz="25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юч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особе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-1676400" y="60960"/>
            <a:ext cx="17772842" cy="1111250"/>
          </a:xfrm>
          <a:prstGeom prst="rect">
            <a:avLst/>
          </a:prstGeom>
        </p:spPr>
        <p:txBody>
          <a:bodyPr vert="horz" wrap="square" lIns="0" tIns="50795" rIns="0" bIns="0" rtlCol="0">
            <a:spAutoFit/>
          </a:bodyPr>
          <a:lstStyle/>
          <a:p>
            <a:pPr marL="12459335">
              <a:lnSpc>
                <a:spcPct val="100000"/>
              </a:lnSpc>
            </a:pPr>
            <a:r>
              <a:rPr sz="5600" b="1" spc="-65" dirty="0">
                <a:solidFill>
                  <a:srgbClr val="FFFFFF"/>
                </a:solidFill>
                <a:latin typeface="Open Sans Extrabold"/>
                <a:cs typeface="Open Sans Extrabold"/>
              </a:rPr>
              <a:t>Д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ар</a:t>
            </a:r>
            <a:r>
              <a:rPr sz="5600" b="1" spc="-45" dirty="0">
                <a:solidFill>
                  <a:srgbClr val="FFFFFF"/>
                </a:solidFill>
                <a:latin typeface="Open Sans Extrabold"/>
                <a:cs typeface="Open Sans Extrabold"/>
              </a:rPr>
              <a:t>к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ла</a:t>
            </a:r>
            <a:r>
              <a:rPr sz="5600" b="1" spc="-90" dirty="0">
                <a:solidFill>
                  <a:srgbClr val="FFFFFF"/>
                </a:solidFill>
                <a:latin typeface="Open Sans Extrabold"/>
                <a:cs typeface="Open Sans Extrabold"/>
              </a:rPr>
              <a:t>й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н</a:t>
            </a:r>
            <a:endParaRPr sz="5600" dirty="0">
              <a:latin typeface="Open Sans Extrabold"/>
              <a:cs typeface="Open Sans Extra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72954" y="139115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40" h="133985">
                <a:moveTo>
                  <a:pt x="0" y="133680"/>
                </a:moveTo>
                <a:lnTo>
                  <a:pt x="1615046" y="133680"/>
                </a:lnTo>
                <a:lnTo>
                  <a:pt x="1615046" y="0"/>
                </a:lnTo>
                <a:lnTo>
                  <a:pt x="0" y="0"/>
                </a:lnTo>
                <a:lnTo>
                  <a:pt x="0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7D05F8CC-4104-4C11-8DCD-F4F5B6B47D84}"/>
              </a:ext>
            </a:extLst>
          </p:cNvPr>
          <p:cNvSpPr/>
          <p:nvPr/>
        </p:nvSpPr>
        <p:spPr>
          <a:xfrm>
            <a:off x="7010400" y="3660532"/>
            <a:ext cx="1219199" cy="1219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5A5C3C35-0B8D-416F-BB3C-3E391721F3AC}"/>
              </a:ext>
            </a:extLst>
          </p:cNvPr>
          <p:cNvSpPr txBox="1"/>
          <p:nvPr/>
        </p:nvSpPr>
        <p:spPr>
          <a:xfrm>
            <a:off x="7448663" y="4466552"/>
            <a:ext cx="75946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spc="-15" dirty="0">
                <a:latin typeface="Open Sans"/>
                <a:cs typeface="Open Sans"/>
              </a:rPr>
              <a:t>24</a:t>
            </a:r>
            <a:r>
              <a:rPr sz="2500" spc="-15" dirty="0">
                <a:latin typeface="Open Sans"/>
                <a:cs typeface="Open Sans"/>
              </a:rPr>
              <a:t>°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2F7C50-252A-4C44-8998-2AAF2BA0DC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r="21260"/>
          <a:stretch/>
        </p:blipFill>
        <p:spPr>
          <a:xfrm flipH="1">
            <a:off x="388301" y="-154327"/>
            <a:ext cx="4800157" cy="50340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0EDD7A-5121-4814-A1C8-529C796C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19167"/>
          <a:stretch/>
        </p:blipFill>
        <p:spPr>
          <a:xfrm rot="21205819" flipH="1">
            <a:off x="713002" y="1659772"/>
            <a:ext cx="7524270" cy="5034046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369FBBBE-A718-4DDB-B129-2EB7BEA46E2E}"/>
              </a:ext>
            </a:extLst>
          </p:cNvPr>
          <p:cNvSpPr txBox="1"/>
          <p:nvPr/>
        </p:nvSpPr>
        <p:spPr>
          <a:xfrm>
            <a:off x="10726090" y="7745062"/>
            <a:ext cx="4492802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500" spc="-15" dirty="0">
                <a:latin typeface="Open Sans"/>
                <a:cs typeface="Open Sans"/>
              </a:rPr>
              <a:t>LED </a:t>
            </a:r>
            <a:r>
              <a:rPr lang="ru-RU" sz="2500" spc="-15" dirty="0">
                <a:latin typeface="Open Sans"/>
                <a:cs typeface="Open Sans"/>
              </a:rPr>
              <a:t>1</a:t>
            </a:r>
            <a:r>
              <a:rPr lang="en-US" sz="2500" spc="-15" dirty="0">
                <a:latin typeface="Open Sans"/>
                <a:cs typeface="Open Sans"/>
              </a:rPr>
              <a:t>2/15/18/20W </a:t>
            </a:r>
            <a:r>
              <a:rPr lang="ru-RU" sz="2500" spc="-15" dirty="0">
                <a:latin typeface="Open Sans"/>
                <a:cs typeface="Open Sans"/>
              </a:rPr>
              <a:t>1</a:t>
            </a:r>
            <a:r>
              <a:rPr lang="en-US" sz="2500" spc="-15" dirty="0">
                <a:latin typeface="Open Sans"/>
                <a:cs typeface="Open Sans"/>
              </a:rPr>
              <a:t>100/1700Lm 3000K/4000K/2700-6000K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00D0B5-78EC-470D-B9AF-14C688C00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63" y="8498274"/>
            <a:ext cx="4825829" cy="1727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2895D2-0BC0-409E-826D-FCC0E7217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72" y="6827480"/>
            <a:ext cx="4495800" cy="12632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644C4B-7179-40F1-A829-5FFE66E13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40" y="8553841"/>
            <a:ext cx="5642663" cy="126328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B8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91600" y="0"/>
            <a:ext cx="9296019" cy="1172210"/>
          </a:xfrm>
          <a:custGeom>
            <a:avLst/>
            <a:gdLst/>
            <a:ahLst/>
            <a:cxnLst/>
            <a:rect l="l" t="t" r="r" b="b"/>
            <a:pathLst>
              <a:path w="11169015" h="1172210">
                <a:moveTo>
                  <a:pt x="0" y="1171955"/>
                </a:moveTo>
                <a:lnTo>
                  <a:pt x="11168926" y="1171955"/>
                </a:lnTo>
                <a:lnTo>
                  <a:pt x="11168926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51490" y="1759024"/>
            <a:ext cx="8176237" cy="7871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75" marR="1076960">
              <a:lnSpc>
                <a:spcPct val="96600"/>
              </a:lnSpc>
            </a:pP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айн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книжк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5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8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нк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ионал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ный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йн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ск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4604" marR="5080" indent="635">
              <a:lnSpc>
                <a:spcPct val="96600"/>
              </a:lnSpc>
            </a:pP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особе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ника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ская</a:t>
            </a:r>
            <a:r>
              <a:rPr sz="25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сис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ма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ыш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зри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низ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во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ност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нак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она</a:t>
            </a:r>
            <a:r>
              <a:rPr sz="25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120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ол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 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ну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ную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803910" indent="1905">
              <a:lnSpc>
                <a:spcPct val="9670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Так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об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ое ос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инди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одит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аб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мес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а.</a:t>
            </a:r>
            <a:endParaRPr sz="25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 marR="205740">
              <a:lnSpc>
                <a:spcPct val="966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мощность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пе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3000К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4000К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цв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юб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р.</a:t>
            </a:r>
            <a:endParaRPr sz="2500" dirty="0">
              <a:latin typeface="Open Sans"/>
              <a:cs typeface="Open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077" y="60960"/>
            <a:ext cx="17772842" cy="1111250"/>
          </a:xfrm>
          <a:prstGeom prst="rect">
            <a:avLst/>
          </a:prstGeom>
        </p:spPr>
        <p:txBody>
          <a:bodyPr vert="horz" wrap="square" lIns="0" tIns="43449" rIns="0" bIns="0" rtlCol="0">
            <a:spAutoFit/>
          </a:bodyPr>
          <a:lstStyle/>
          <a:p>
            <a:pPr marL="8885555">
              <a:lnSpc>
                <a:spcPct val="100000"/>
              </a:lnSpc>
            </a:pPr>
            <a:r>
              <a:rPr sz="5600" b="1" spc="-65" dirty="0">
                <a:solidFill>
                  <a:srgbClr val="FFFFFF"/>
                </a:solidFill>
                <a:latin typeface="Open Sans Extrabold"/>
                <a:cs typeface="Open Sans Extrabold"/>
              </a:rPr>
              <a:t>Д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ар</a:t>
            </a:r>
            <a:r>
              <a:rPr sz="5600" b="1" spc="-45" dirty="0">
                <a:solidFill>
                  <a:srgbClr val="FFFFFF"/>
                </a:solidFill>
                <a:latin typeface="Open Sans Extrabold"/>
                <a:cs typeface="Open Sans Extrabold"/>
              </a:rPr>
              <a:t>к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ла</a:t>
            </a:r>
            <a:r>
              <a:rPr sz="5600" b="1" spc="-90" dirty="0">
                <a:solidFill>
                  <a:srgbClr val="FFFFFF"/>
                </a:solidFill>
                <a:latin typeface="Open Sans Extrabold"/>
                <a:cs typeface="Open Sans Extrabold"/>
              </a:rPr>
              <a:t>й</a:t>
            </a:r>
            <a:r>
              <a:rPr sz="5600" b="1" spc="5" dirty="0">
                <a:solidFill>
                  <a:srgbClr val="FFFFFF"/>
                </a:solidFill>
                <a:latin typeface="Open Sans Extrabold"/>
                <a:cs typeface="Open Sans Extrabold"/>
              </a:rPr>
              <a:t>н</a:t>
            </a:r>
            <a:r>
              <a:rPr sz="5600" b="1" spc="-30" dirty="0">
                <a:solidFill>
                  <a:srgbClr val="FFFFFF"/>
                </a:solidFill>
                <a:latin typeface="Open Sans Extrabold"/>
                <a:cs typeface="Open Sans Extrabold"/>
              </a:rPr>
              <a:t>-</a:t>
            </a:r>
            <a:r>
              <a:rPr sz="5600" b="1" spc="-45" dirty="0">
                <a:solidFill>
                  <a:srgbClr val="FFFFFF"/>
                </a:solidFill>
                <a:latin typeface="Open Sans Extrabold"/>
                <a:cs typeface="Open Sans Extrabold"/>
              </a:rPr>
              <a:t>к</a:t>
            </a:r>
            <a:r>
              <a:rPr sz="5600" b="1" spc="-10" dirty="0">
                <a:solidFill>
                  <a:srgbClr val="FFFFFF"/>
                </a:solidFill>
                <a:latin typeface="Open Sans Extrabold"/>
                <a:cs typeface="Open Sans Extrabold"/>
              </a:rPr>
              <a:t>н</a:t>
            </a:r>
            <a:r>
              <a:rPr sz="5600" b="1" spc="-90" dirty="0">
                <a:solidFill>
                  <a:srgbClr val="FFFFFF"/>
                </a:solidFill>
                <a:latin typeface="Open Sans Extrabold"/>
                <a:cs typeface="Open Sans Extrabold"/>
              </a:rPr>
              <a:t>и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ж</a:t>
            </a:r>
            <a:r>
              <a:rPr sz="5600" b="1" spc="-45" dirty="0">
                <a:solidFill>
                  <a:srgbClr val="FFFFFF"/>
                </a:solidFill>
                <a:latin typeface="Open Sans Extrabold"/>
                <a:cs typeface="Open Sans Extrabold"/>
              </a:rPr>
              <a:t>к</a:t>
            </a:r>
            <a:r>
              <a:rPr sz="5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а</a:t>
            </a:r>
            <a:endParaRPr sz="5600" dirty="0">
              <a:latin typeface="Open Sans Extrabold"/>
              <a:cs typeface="Open Sans Extra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72954" y="139115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40" h="133985">
                <a:moveTo>
                  <a:pt x="0" y="133680"/>
                </a:moveTo>
                <a:lnTo>
                  <a:pt x="1615046" y="133680"/>
                </a:lnTo>
                <a:lnTo>
                  <a:pt x="1615046" y="0"/>
                </a:lnTo>
                <a:lnTo>
                  <a:pt x="0" y="0"/>
                </a:lnTo>
                <a:lnTo>
                  <a:pt x="0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1EE09102-0ED0-425A-8B04-EA2B4D7EBF2D}"/>
              </a:ext>
            </a:extLst>
          </p:cNvPr>
          <p:cNvSpPr/>
          <p:nvPr/>
        </p:nvSpPr>
        <p:spPr>
          <a:xfrm rot="5400000">
            <a:off x="6678575" y="3924301"/>
            <a:ext cx="1219199" cy="1219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25165094-8786-4909-BC0C-A0767203DFCC}"/>
              </a:ext>
            </a:extLst>
          </p:cNvPr>
          <p:cNvSpPr txBox="1"/>
          <p:nvPr/>
        </p:nvSpPr>
        <p:spPr>
          <a:xfrm>
            <a:off x="7116480" y="4710351"/>
            <a:ext cx="75946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spc="-15" dirty="0">
                <a:latin typeface="Open Sans"/>
                <a:cs typeface="Open Sans"/>
              </a:rPr>
              <a:t>24</a:t>
            </a:r>
            <a:r>
              <a:rPr sz="2500" spc="-15" dirty="0">
                <a:latin typeface="Open Sans"/>
                <a:cs typeface="Open Sans"/>
              </a:rPr>
              <a:t>°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0B45BD-7BCE-4937-A8B4-7F9F5AA870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3"/>
          <a:stretch/>
        </p:blipFill>
        <p:spPr>
          <a:xfrm>
            <a:off x="-856331" y="437296"/>
            <a:ext cx="8176238" cy="4508874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CFABE70C-B990-4A16-A306-7FC908E0AAB6}"/>
              </a:ext>
            </a:extLst>
          </p:cNvPr>
          <p:cNvSpPr txBox="1"/>
          <p:nvPr/>
        </p:nvSpPr>
        <p:spPr>
          <a:xfrm>
            <a:off x="572399" y="8076994"/>
            <a:ext cx="429823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500" spc="-15" dirty="0">
                <a:latin typeface="Open Sans"/>
                <a:cs typeface="Open Sans"/>
              </a:rPr>
              <a:t>LED </a:t>
            </a:r>
            <a:r>
              <a:rPr lang="ru-RU" sz="2500" spc="-15" dirty="0">
                <a:latin typeface="Open Sans"/>
                <a:cs typeface="Open Sans"/>
              </a:rPr>
              <a:t>1</a:t>
            </a:r>
            <a:r>
              <a:rPr lang="en-US" sz="2500" spc="-15" dirty="0">
                <a:latin typeface="Open Sans"/>
                <a:cs typeface="Open Sans"/>
              </a:rPr>
              <a:t>2W </a:t>
            </a:r>
            <a:r>
              <a:rPr lang="ru-RU" sz="2500" spc="-15" dirty="0">
                <a:latin typeface="Open Sans"/>
                <a:cs typeface="Open Sans"/>
              </a:rPr>
              <a:t>1</a:t>
            </a:r>
            <a:r>
              <a:rPr lang="en-US" sz="2500" spc="-15" dirty="0">
                <a:latin typeface="Open Sans"/>
                <a:cs typeface="Open Sans"/>
              </a:rPr>
              <a:t>100Lm 3000K/4000K/2700-6000K</a:t>
            </a:r>
            <a:endParaRPr sz="2500" dirty="0">
              <a:latin typeface="Open Sans"/>
              <a:cs typeface="Open San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AC87BE-5356-4391-BBF4-B47A0001E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668188"/>
            <a:ext cx="4825829" cy="17277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94C9CA-46DE-44B5-8975-359EE0D31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43" y="5383466"/>
            <a:ext cx="5376863" cy="27294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5491" y="4585767"/>
            <a:ext cx="603758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ть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2.</a:t>
            </a:r>
            <a:r>
              <a:rPr sz="50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5000" b="1" spc="-3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ак</a:t>
            </a: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5000" b="1" spc="-1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0" y="19811"/>
            <a:ext cx="9143999" cy="10267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94335" y="1814079"/>
            <a:ext cx="7117080" cy="697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300" spc="-5" dirty="0">
                <a:latin typeface="Open Sans"/>
                <a:cs typeface="Open Sans"/>
              </a:rPr>
              <a:t>Д</a:t>
            </a:r>
            <a:r>
              <a:rPr sz="2300" dirty="0">
                <a:latin typeface="Open Sans"/>
                <a:cs typeface="Open Sans"/>
              </a:rPr>
              <a:t>ля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б</a:t>
            </a:r>
            <a:r>
              <a:rPr sz="2300" dirty="0">
                <a:latin typeface="Open Sans"/>
                <a:cs typeface="Open Sans"/>
              </a:rPr>
              <a:t>ы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трой</a:t>
            </a:r>
            <a:r>
              <a:rPr sz="2300" spc="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и</a:t>
            </a:r>
            <a:r>
              <a:rPr sz="2300" spc="5" dirty="0">
                <a:latin typeface="Open Sans"/>
                <a:cs typeface="Open Sans"/>
              </a:rPr>
              <a:t> </a:t>
            </a:r>
            <a:r>
              <a:rPr sz="2300" spc="-45" dirty="0">
                <a:latin typeface="Open Sans"/>
                <a:cs typeface="Open Sans"/>
              </a:rPr>
              <a:t>к</a:t>
            </a:r>
            <a:r>
              <a:rPr sz="2300" dirty="0">
                <a:latin typeface="Open Sans"/>
                <a:cs typeface="Open Sans"/>
              </a:rPr>
              <a:t>орректной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spc="-45" dirty="0">
                <a:latin typeface="Open Sans"/>
                <a:cs typeface="Open Sans"/>
              </a:rPr>
              <a:t>к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мп</a:t>
            </a:r>
            <a:r>
              <a:rPr sz="2300" dirty="0">
                <a:latin typeface="Open Sans"/>
                <a:cs typeface="Open Sans"/>
              </a:rPr>
              <a:t>лекта</a:t>
            </a:r>
            <a:r>
              <a:rPr sz="2300" spc="-5" dirty="0">
                <a:latin typeface="Open Sans"/>
                <a:cs typeface="Open Sans"/>
              </a:rPr>
              <a:t>ц</a:t>
            </a:r>
            <a:r>
              <a:rPr sz="2300" dirty="0">
                <a:latin typeface="Open Sans"/>
                <a:cs typeface="Open Sans"/>
              </a:rPr>
              <a:t>ии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роекта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в</a:t>
            </a:r>
            <a:r>
              <a:rPr sz="2300" spc="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ер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ую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spc="-25" dirty="0">
                <a:latin typeface="Open Sans"/>
                <a:cs typeface="Open Sans"/>
              </a:rPr>
              <a:t>о</a:t>
            </a:r>
            <a:r>
              <a:rPr sz="2300" dirty="0">
                <a:latin typeface="Open Sans"/>
                <a:cs typeface="Open Sans"/>
              </a:rPr>
              <a:t>чередь</a:t>
            </a:r>
            <a:r>
              <a:rPr sz="2300" spc="-3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нео</a:t>
            </a:r>
            <a:r>
              <a:rPr sz="2300" spc="-10" dirty="0">
                <a:latin typeface="Open Sans"/>
                <a:cs typeface="Open Sans"/>
              </a:rPr>
              <a:t>б</a:t>
            </a:r>
            <a:r>
              <a:rPr sz="2300" spc="-45" dirty="0">
                <a:latin typeface="Open Sans"/>
                <a:cs typeface="Open Sans"/>
              </a:rPr>
              <a:t>х</a:t>
            </a:r>
            <a:r>
              <a:rPr sz="2300" dirty="0">
                <a:latin typeface="Open Sans"/>
                <a:cs typeface="Open Sans"/>
              </a:rPr>
              <a:t>оди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0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5" dirty="0">
                <a:latin typeface="Open Sans"/>
                <a:cs typeface="Open Sans"/>
              </a:rPr>
              <a:t>ы</a:t>
            </a:r>
            <a:r>
              <a:rPr sz="2300" b="1" dirty="0">
                <a:latin typeface="Open Sans"/>
                <a:cs typeface="Open Sans"/>
              </a:rPr>
              <a:t>яв</a:t>
            </a:r>
            <a:r>
              <a:rPr sz="2300" b="1" spc="-5" dirty="0">
                <a:latin typeface="Open Sans"/>
                <a:cs typeface="Open Sans"/>
              </a:rPr>
              <a:t>ить п</a:t>
            </a:r>
            <a:r>
              <a:rPr sz="2300" b="1" spc="-25" dirty="0">
                <a:latin typeface="Open Sans"/>
                <a:cs typeface="Open Sans"/>
              </a:rPr>
              <a:t>о</a:t>
            </a:r>
            <a:r>
              <a:rPr sz="2300" b="1" spc="-5" dirty="0">
                <a:latin typeface="Open Sans"/>
                <a:cs typeface="Open Sans"/>
              </a:rPr>
              <a:t>т</a:t>
            </a:r>
            <a:r>
              <a:rPr sz="2300" b="1" spc="5" dirty="0">
                <a:latin typeface="Open Sans"/>
                <a:cs typeface="Open Sans"/>
              </a:rPr>
              <a:t>р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spc="-5" dirty="0">
                <a:latin typeface="Open Sans"/>
                <a:cs typeface="Open Sans"/>
              </a:rPr>
              <a:t>бн</a:t>
            </a:r>
            <a:r>
              <a:rPr sz="2300" b="1" dirty="0">
                <a:latin typeface="Open Sans"/>
                <a:cs typeface="Open Sans"/>
              </a:rPr>
              <a:t>ос</a:t>
            </a:r>
            <a:r>
              <a:rPr sz="2300" b="1" spc="-5" dirty="0">
                <a:latin typeface="Open Sans"/>
                <a:cs typeface="Open Sans"/>
              </a:rPr>
              <a:t>т</a:t>
            </a:r>
            <a:r>
              <a:rPr sz="2300" b="1" dirty="0">
                <a:latin typeface="Open Sans"/>
                <a:cs typeface="Open Sans"/>
              </a:rPr>
              <a:t>и</a:t>
            </a:r>
            <a:r>
              <a:rPr sz="2300" b="1" spc="-5" dirty="0">
                <a:latin typeface="Open Sans"/>
                <a:cs typeface="Open Sans"/>
              </a:rPr>
              <a:t> </a:t>
            </a:r>
            <a:r>
              <a:rPr sz="2300" b="1" spc="5" dirty="0">
                <a:latin typeface="Open Sans"/>
                <a:cs typeface="Open Sans"/>
              </a:rPr>
              <a:t>з</a:t>
            </a:r>
            <a:r>
              <a:rPr sz="2300" b="1" dirty="0">
                <a:latin typeface="Open Sans"/>
                <a:cs typeface="Open Sans"/>
              </a:rPr>
              <a:t>ака</a:t>
            </a:r>
            <a:r>
              <a:rPr sz="2300" b="1" spc="5" dirty="0">
                <a:latin typeface="Open Sans"/>
                <a:cs typeface="Open Sans"/>
              </a:rPr>
              <a:t>з</a:t>
            </a:r>
            <a:r>
              <a:rPr sz="2300" b="1" dirty="0">
                <a:latin typeface="Open Sans"/>
                <a:cs typeface="Open Sans"/>
              </a:rPr>
              <a:t>ч</a:t>
            </a:r>
            <a:r>
              <a:rPr sz="2300" b="1" spc="-5" dirty="0">
                <a:latin typeface="Open Sans"/>
                <a:cs typeface="Open Sans"/>
              </a:rPr>
              <a:t>и</a:t>
            </a:r>
            <a:r>
              <a:rPr sz="2300" b="1" dirty="0">
                <a:latin typeface="Open Sans"/>
                <a:cs typeface="Open Sans"/>
              </a:rPr>
              <a:t>ка</a:t>
            </a:r>
            <a:r>
              <a:rPr sz="2300" dirty="0"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781050">
              <a:lnSpc>
                <a:spcPct val="100000"/>
              </a:lnSpc>
            </a:pPr>
            <a:r>
              <a:rPr sz="2300" dirty="0">
                <a:latin typeface="Open Sans"/>
                <a:cs typeface="Open Sans"/>
              </a:rPr>
              <a:t>От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етив</a:t>
            </a:r>
            <a:r>
              <a:rPr sz="2300" spc="-2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на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ряд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ро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тых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ро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,</a:t>
            </a:r>
            <a:r>
              <a:rPr sz="2300" spc="-15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ы ле</a:t>
            </a:r>
            <a:r>
              <a:rPr sz="2300" spc="-5" dirty="0">
                <a:latin typeface="Open Sans"/>
                <a:cs typeface="Open Sans"/>
              </a:rPr>
              <a:t>г</a:t>
            </a:r>
            <a:r>
              <a:rPr sz="2300" spc="-45" dirty="0">
                <a:latin typeface="Open Sans"/>
                <a:cs typeface="Open Sans"/>
              </a:rPr>
              <a:t>к</a:t>
            </a:r>
            <a:r>
              <a:rPr sz="2300" dirty="0">
                <a:latin typeface="Open Sans"/>
                <a:cs typeface="Open Sans"/>
              </a:rPr>
              <a:t>о о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реде</a:t>
            </a:r>
            <a:r>
              <a:rPr sz="2300" spc="-10" dirty="0">
                <a:latin typeface="Open Sans"/>
                <a:cs typeface="Open Sans"/>
              </a:rPr>
              <a:t>л</a:t>
            </a:r>
            <a:r>
              <a:rPr sz="2300" dirty="0">
                <a:latin typeface="Open Sans"/>
                <a:cs typeface="Open Sans"/>
              </a:rPr>
              <a:t>и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е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какие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и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енно</a:t>
            </a:r>
            <a:r>
              <a:rPr sz="2300" spc="-2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шино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ро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оды нео</a:t>
            </a:r>
            <a:r>
              <a:rPr sz="2300" spc="-10" dirty="0">
                <a:latin typeface="Open Sans"/>
                <a:cs typeface="Open Sans"/>
              </a:rPr>
              <a:t>б</a:t>
            </a:r>
            <a:r>
              <a:rPr sz="2300" spc="-45" dirty="0">
                <a:latin typeface="Open Sans"/>
                <a:cs typeface="Open Sans"/>
              </a:rPr>
              <a:t>х</a:t>
            </a:r>
            <a:r>
              <a:rPr sz="2300" dirty="0">
                <a:latin typeface="Open Sans"/>
                <a:cs typeface="Open Sans"/>
              </a:rPr>
              <a:t>оди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ы.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85725">
              <a:lnSpc>
                <a:spcPct val="100000"/>
              </a:lnSpc>
            </a:pPr>
            <a:r>
              <a:rPr sz="2300" dirty="0">
                <a:latin typeface="Open Sans"/>
                <a:cs typeface="Open Sans"/>
              </a:rPr>
              <a:t>Не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за</a:t>
            </a:r>
            <a:r>
              <a:rPr sz="2300" spc="-10" dirty="0">
                <a:latin typeface="Open Sans"/>
                <a:cs typeface="Open Sans"/>
              </a:rPr>
              <a:t>б</a:t>
            </a:r>
            <a:r>
              <a:rPr sz="2300" dirty="0">
                <a:latin typeface="Open Sans"/>
                <a:cs typeface="Open Sans"/>
              </a:rPr>
              <a:t>ы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ай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е,</a:t>
            </a:r>
            <a:r>
              <a:rPr sz="2300" spc="-2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ч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и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е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а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L</a:t>
            </a:r>
            <a:r>
              <a:rPr sz="2300" spc="5" dirty="0">
                <a:latin typeface="Open Sans"/>
                <a:cs typeface="Open Sans"/>
              </a:rPr>
              <a:t>I</a:t>
            </a:r>
            <a:r>
              <a:rPr sz="2300" dirty="0">
                <a:latin typeface="Open Sans"/>
                <a:cs typeface="Open Sans"/>
              </a:rPr>
              <a:t>NEA</a:t>
            </a:r>
            <a:r>
              <a:rPr sz="2300" spc="-3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ред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та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ле</a:t>
            </a:r>
            <a:r>
              <a:rPr sz="2300" spc="-10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а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в </a:t>
            </a:r>
            <a:r>
              <a:rPr sz="2300" b="1" spc="5" dirty="0">
                <a:latin typeface="Open Sans"/>
                <a:cs typeface="Open Sans"/>
              </a:rPr>
              <a:t>д</a:t>
            </a: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5" dirty="0">
                <a:latin typeface="Open Sans"/>
                <a:cs typeface="Open Sans"/>
              </a:rPr>
              <a:t>у</a:t>
            </a:r>
            <a:r>
              <a:rPr sz="2300" b="1" dirty="0">
                <a:latin typeface="Open Sans"/>
                <a:cs typeface="Open Sans"/>
              </a:rPr>
              <a:t>х</a:t>
            </a:r>
            <a:r>
              <a:rPr sz="2300" b="1" spc="-10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ц</a:t>
            </a: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spc="-5" dirty="0">
                <a:latin typeface="Open Sans"/>
                <a:cs typeface="Open Sans"/>
              </a:rPr>
              <a:t>т</a:t>
            </a:r>
            <a:r>
              <a:rPr sz="2300" b="1" dirty="0">
                <a:latin typeface="Open Sans"/>
                <a:cs typeface="Open Sans"/>
              </a:rPr>
              <a:t>ах – ч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spc="5" dirty="0">
                <a:latin typeface="Open Sans"/>
                <a:cs typeface="Open Sans"/>
              </a:rPr>
              <a:t>р</a:t>
            </a:r>
            <a:r>
              <a:rPr sz="2300" b="1" spc="-5" dirty="0">
                <a:latin typeface="Open Sans"/>
                <a:cs typeface="Open Sans"/>
              </a:rPr>
              <a:t>н</a:t>
            </a:r>
            <a:r>
              <a:rPr sz="2300" b="1" dirty="0">
                <a:latin typeface="Open Sans"/>
                <a:cs typeface="Open Sans"/>
              </a:rPr>
              <a:t>ом</a:t>
            </a:r>
            <a:r>
              <a:rPr sz="2300" b="1" spc="-25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и</a:t>
            </a:r>
            <a:r>
              <a:rPr sz="2300" b="1" spc="10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б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dirty="0">
                <a:latin typeface="Open Sans"/>
                <a:cs typeface="Open Sans"/>
              </a:rPr>
              <a:t>ло</a:t>
            </a:r>
            <a:r>
              <a:rPr sz="2300" b="1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,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20" dirty="0">
                <a:latin typeface="Open Sans"/>
                <a:cs typeface="Open Sans"/>
              </a:rPr>
              <a:t>эт</a:t>
            </a:r>
            <a:r>
              <a:rPr sz="2300" spc="-25" dirty="0">
                <a:latin typeface="Open Sans"/>
                <a:cs typeface="Open Sans"/>
              </a:rPr>
              <a:t>о</a:t>
            </a:r>
            <a:r>
              <a:rPr sz="2300" dirty="0">
                <a:latin typeface="Open Sans"/>
                <a:cs typeface="Open Sans"/>
              </a:rPr>
              <a:t>т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ент так</a:t>
            </a:r>
            <a:r>
              <a:rPr sz="2300" spc="-55" dirty="0">
                <a:latin typeface="Open Sans"/>
                <a:cs typeface="Open Sans"/>
              </a:rPr>
              <a:t>ж</a:t>
            </a:r>
            <a:r>
              <a:rPr sz="2300" dirty="0">
                <a:latin typeface="Open Sans"/>
                <a:cs typeface="Open Sans"/>
              </a:rPr>
              <a:t>е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нео</a:t>
            </a:r>
            <a:r>
              <a:rPr sz="2300" spc="-5" dirty="0">
                <a:latin typeface="Open Sans"/>
                <a:cs typeface="Open Sans"/>
              </a:rPr>
              <a:t>б</a:t>
            </a:r>
            <a:r>
              <a:rPr sz="2300" spc="-45" dirty="0">
                <a:latin typeface="Open Sans"/>
                <a:cs typeface="Open Sans"/>
              </a:rPr>
              <a:t>х</a:t>
            </a:r>
            <a:r>
              <a:rPr sz="2300" dirty="0">
                <a:latin typeface="Open Sans"/>
                <a:cs typeface="Open Sans"/>
              </a:rPr>
              <a:t>оди</a:t>
            </a:r>
            <a:r>
              <a:rPr sz="2300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у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spc="-25" dirty="0">
                <a:latin typeface="Open Sans"/>
                <a:cs typeface="Open Sans"/>
              </a:rPr>
              <a:t>о</a:t>
            </a:r>
            <a:r>
              <a:rPr sz="2300" dirty="0">
                <a:latin typeface="Open Sans"/>
                <a:cs typeface="Open Sans"/>
              </a:rPr>
              <a:t>чнить</a:t>
            </a:r>
            <a:r>
              <a:rPr sz="2300" spc="-3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у заказчика.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 marR="198755" indent="-635">
              <a:lnSpc>
                <a:spcPct val="100000"/>
              </a:lnSpc>
            </a:pP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10" dirty="0">
                <a:latin typeface="Open Sans"/>
                <a:cs typeface="Open Sans"/>
              </a:rPr>
              <a:t>А</a:t>
            </a:r>
            <a:r>
              <a:rPr sz="2300" b="1" dirty="0">
                <a:latin typeface="Open Sans"/>
                <a:cs typeface="Open Sans"/>
              </a:rPr>
              <a:t>ЖНО</a:t>
            </a:r>
            <a:r>
              <a:rPr sz="2300" b="1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–</a:t>
            </a:r>
            <a:r>
              <a:rPr sz="2300" spc="-1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ну</a:t>
            </a:r>
            <a:r>
              <a:rPr sz="2300" spc="-5" dirty="0">
                <a:latin typeface="Open Sans"/>
                <a:cs typeface="Open Sans"/>
              </a:rPr>
              <a:t>ж</a:t>
            </a:r>
            <a:r>
              <a:rPr sz="2300" dirty="0">
                <a:latin typeface="Open Sans"/>
                <a:cs typeface="Open Sans"/>
              </a:rPr>
              <a:t>но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у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spc="-25" dirty="0">
                <a:latin typeface="Open Sans"/>
                <a:cs typeface="Open Sans"/>
              </a:rPr>
              <a:t>о</a:t>
            </a:r>
            <a:r>
              <a:rPr sz="2300" dirty="0">
                <a:latin typeface="Open Sans"/>
                <a:cs typeface="Open Sans"/>
              </a:rPr>
              <a:t>чнить,</a:t>
            </a:r>
            <a:r>
              <a:rPr sz="2300" spc="-2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ка</a:t>
            </a:r>
            <a:r>
              <a:rPr sz="2300" spc="-45" dirty="0">
                <a:latin typeface="Open Sans"/>
                <a:cs typeface="Open Sans"/>
              </a:rPr>
              <a:t>к</a:t>
            </a:r>
            <a:r>
              <a:rPr sz="2300" dirty="0">
                <a:latin typeface="Open Sans"/>
                <a:cs typeface="Open Sans"/>
              </a:rPr>
              <a:t>ой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б</a:t>
            </a:r>
            <a:r>
              <a:rPr sz="2300" b="1" dirty="0">
                <a:latin typeface="Open Sans"/>
                <a:cs typeface="Open Sans"/>
              </a:rPr>
              <a:t>лок</a:t>
            </a:r>
            <a:r>
              <a:rPr sz="2300" b="1" spc="-10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пит</a:t>
            </a:r>
            <a:r>
              <a:rPr sz="2300" b="1" dirty="0">
                <a:latin typeface="Open Sans"/>
                <a:cs typeface="Open Sans"/>
              </a:rPr>
              <a:t>а</a:t>
            </a:r>
            <a:r>
              <a:rPr sz="2300" b="1" spc="-5" dirty="0">
                <a:latin typeface="Open Sans"/>
                <a:cs typeface="Open Sans"/>
              </a:rPr>
              <a:t>ния </a:t>
            </a:r>
            <a:r>
              <a:rPr sz="2300" dirty="0">
                <a:latin typeface="Open Sans"/>
                <a:cs typeface="Open Sans"/>
              </a:rPr>
              <a:t>нео</a:t>
            </a:r>
            <a:r>
              <a:rPr sz="2300" spc="-10" dirty="0">
                <a:latin typeface="Open Sans"/>
                <a:cs typeface="Open Sans"/>
              </a:rPr>
              <a:t>б</a:t>
            </a:r>
            <a:r>
              <a:rPr sz="2300" spc="-45" dirty="0">
                <a:latin typeface="Open Sans"/>
                <a:cs typeface="Open Sans"/>
              </a:rPr>
              <a:t>х</a:t>
            </a:r>
            <a:r>
              <a:rPr sz="2300" dirty="0">
                <a:latin typeface="Open Sans"/>
                <a:cs typeface="Open Sans"/>
              </a:rPr>
              <a:t>одим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– </a:t>
            </a: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5" dirty="0">
                <a:latin typeface="Open Sans"/>
                <a:cs typeface="Open Sans"/>
              </a:rPr>
              <a:t>ын</a:t>
            </a:r>
            <a:r>
              <a:rPr sz="2300" b="1" dirty="0">
                <a:latin typeface="Open Sans"/>
                <a:cs typeface="Open Sans"/>
              </a:rPr>
              <a:t>ос</a:t>
            </a:r>
            <a:r>
              <a:rPr sz="2300" b="1" spc="-5" dirty="0">
                <a:latin typeface="Open Sans"/>
                <a:cs typeface="Open Sans"/>
              </a:rPr>
              <a:t>н</a:t>
            </a:r>
            <a:r>
              <a:rPr sz="2300" b="1" dirty="0">
                <a:latin typeface="Open Sans"/>
                <a:cs typeface="Open Sans"/>
              </a:rPr>
              <a:t>ой</a:t>
            </a:r>
            <a:r>
              <a:rPr sz="2300" b="1" spc="-15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и</a:t>
            </a:r>
            <a:r>
              <a:rPr sz="2300" b="1" dirty="0">
                <a:latin typeface="Open Sans"/>
                <a:cs typeface="Open Sans"/>
              </a:rPr>
              <a:t>ли</a:t>
            </a:r>
            <a:r>
              <a:rPr sz="2300" b="1" spc="20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вс</a:t>
            </a:r>
            <a:r>
              <a:rPr sz="2300" b="1" spc="-5" dirty="0">
                <a:latin typeface="Open Sans"/>
                <a:cs typeface="Open Sans"/>
              </a:rPr>
              <a:t>т</a:t>
            </a:r>
            <a:r>
              <a:rPr sz="2300" b="1" spc="5" dirty="0">
                <a:latin typeface="Open Sans"/>
                <a:cs typeface="Open Sans"/>
              </a:rPr>
              <a:t>р</a:t>
            </a:r>
            <a:r>
              <a:rPr sz="2300" b="1" dirty="0">
                <a:latin typeface="Open Sans"/>
                <a:cs typeface="Open Sans"/>
              </a:rPr>
              <a:t>а</a:t>
            </a:r>
            <a:r>
              <a:rPr sz="2300" b="1" spc="-5" dirty="0">
                <a:latin typeface="Open Sans"/>
                <a:cs typeface="Open Sans"/>
              </a:rPr>
              <a:t>и</a:t>
            </a:r>
            <a:r>
              <a:rPr sz="2300" b="1" dirty="0">
                <a:latin typeface="Open Sans"/>
                <a:cs typeface="Open Sans"/>
              </a:rPr>
              <a:t>ва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spc="-5" dirty="0">
                <a:latin typeface="Open Sans"/>
                <a:cs typeface="Open Sans"/>
              </a:rPr>
              <a:t>мы</a:t>
            </a:r>
            <a:r>
              <a:rPr sz="2300" b="1" dirty="0">
                <a:latin typeface="Open Sans"/>
                <a:cs typeface="Open Sans"/>
              </a:rPr>
              <a:t>й</a:t>
            </a:r>
            <a:r>
              <a:rPr sz="2300" b="1" spc="-25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в </a:t>
            </a:r>
            <a:r>
              <a:rPr sz="2300" b="1" spc="-5" dirty="0">
                <a:latin typeface="Open Sans"/>
                <a:cs typeface="Open Sans"/>
              </a:rPr>
              <a:t>т</a:t>
            </a:r>
            <a:r>
              <a:rPr sz="2300" b="1" spc="5" dirty="0">
                <a:latin typeface="Open Sans"/>
                <a:cs typeface="Open Sans"/>
              </a:rPr>
              <a:t>р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dirty="0">
                <a:latin typeface="Open Sans"/>
                <a:cs typeface="Open Sans"/>
              </a:rPr>
              <a:t>к</a:t>
            </a:r>
            <a:r>
              <a:rPr sz="2300" dirty="0"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 marL="12700" marR="120014">
              <a:lnSpc>
                <a:spcPct val="100000"/>
              </a:lnSpc>
            </a:pPr>
            <a:r>
              <a:rPr sz="2300" dirty="0">
                <a:latin typeface="Open Sans"/>
                <a:cs typeface="Open Sans"/>
              </a:rPr>
              <a:t>Е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ли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лани</a:t>
            </a:r>
            <a:r>
              <a:rPr sz="2300" spc="-25" dirty="0">
                <a:latin typeface="Open Sans"/>
                <a:cs typeface="Open Sans"/>
              </a:rPr>
              <a:t>р</a:t>
            </a:r>
            <a:r>
              <a:rPr sz="2300" dirty="0">
                <a:latin typeface="Open Sans"/>
                <a:cs typeface="Open Sans"/>
              </a:rPr>
              <a:t>уе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я</a:t>
            </a:r>
            <a:r>
              <a:rPr sz="2300" spc="-3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у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тано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ка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5" dirty="0">
                <a:latin typeface="Open Sans"/>
                <a:cs typeface="Open Sans"/>
              </a:rPr>
              <a:t>ын</a:t>
            </a:r>
            <a:r>
              <a:rPr sz="2300" b="1" dirty="0">
                <a:latin typeface="Open Sans"/>
                <a:cs typeface="Open Sans"/>
              </a:rPr>
              <a:t>ос</a:t>
            </a:r>
            <a:r>
              <a:rPr sz="2300" b="1" spc="-5" dirty="0">
                <a:latin typeface="Open Sans"/>
                <a:cs typeface="Open Sans"/>
              </a:rPr>
              <a:t>н</a:t>
            </a:r>
            <a:r>
              <a:rPr sz="2300" b="1" dirty="0">
                <a:latin typeface="Open Sans"/>
                <a:cs typeface="Open Sans"/>
              </a:rPr>
              <a:t>о</a:t>
            </a:r>
            <a:r>
              <a:rPr sz="2300" b="1" spc="-25" dirty="0">
                <a:latin typeface="Open Sans"/>
                <a:cs typeface="Open Sans"/>
              </a:rPr>
              <a:t>г</a:t>
            </a:r>
            <a:r>
              <a:rPr sz="2300" b="1" dirty="0">
                <a:latin typeface="Open Sans"/>
                <a:cs typeface="Open Sans"/>
              </a:rPr>
              <a:t>о</a:t>
            </a:r>
            <a:r>
              <a:rPr sz="2300" b="1" spc="-10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б</a:t>
            </a:r>
            <a:r>
              <a:rPr sz="2300" b="1" dirty="0">
                <a:latin typeface="Open Sans"/>
                <a:cs typeface="Open Sans"/>
              </a:rPr>
              <a:t>лока</a:t>
            </a:r>
            <a:r>
              <a:rPr sz="2300" b="1" spc="-1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– ну</a:t>
            </a:r>
            <a:r>
              <a:rPr sz="2300" spc="-5" dirty="0">
                <a:latin typeface="Open Sans"/>
                <a:cs typeface="Open Sans"/>
              </a:rPr>
              <a:t>ж</a:t>
            </a:r>
            <a:r>
              <a:rPr sz="2300" dirty="0">
                <a:latin typeface="Open Sans"/>
                <a:cs typeface="Open Sans"/>
              </a:rPr>
              <a:t>но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заранее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за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ланиро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spc="-10" dirty="0">
                <a:latin typeface="Open Sans"/>
                <a:cs typeface="Open Sans"/>
              </a:rPr>
              <a:t>а</a:t>
            </a:r>
            <a:r>
              <a:rPr sz="2300" dirty="0">
                <a:latin typeface="Open Sans"/>
                <a:cs typeface="Open Sans"/>
              </a:rPr>
              <a:t>ть</a:t>
            </a:r>
            <a:r>
              <a:rPr sz="2300" spc="-45" dirty="0">
                <a:latin typeface="Open Sans"/>
                <a:cs typeface="Open Sans"/>
              </a:rPr>
              <a:t> х</a:t>
            </a:r>
            <a:r>
              <a:rPr sz="2300" dirty="0">
                <a:latin typeface="Open Sans"/>
                <a:cs typeface="Open Sans"/>
              </a:rPr>
              <a:t>орошо </a:t>
            </a:r>
            <a:r>
              <a:rPr sz="2300" b="1" dirty="0">
                <a:latin typeface="Open Sans"/>
                <a:cs typeface="Open Sans"/>
              </a:rPr>
              <a:t>в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spc="-5" dirty="0">
                <a:latin typeface="Open Sans"/>
                <a:cs typeface="Open Sans"/>
              </a:rPr>
              <a:t>нти</a:t>
            </a:r>
            <a:r>
              <a:rPr sz="2300" b="1" dirty="0">
                <a:latin typeface="Open Sans"/>
                <a:cs typeface="Open Sans"/>
              </a:rPr>
              <a:t>л</a:t>
            </a:r>
            <a:r>
              <a:rPr sz="2300" b="1" spc="-5" dirty="0">
                <a:latin typeface="Open Sans"/>
                <a:cs typeface="Open Sans"/>
              </a:rPr>
              <a:t>и</a:t>
            </a:r>
            <a:r>
              <a:rPr sz="2300" b="1" spc="-20" dirty="0">
                <a:latin typeface="Open Sans"/>
                <a:cs typeface="Open Sans"/>
              </a:rPr>
              <a:t>р</a:t>
            </a:r>
            <a:r>
              <a:rPr sz="2300" b="1" spc="-5" dirty="0">
                <a:latin typeface="Open Sans"/>
                <a:cs typeface="Open Sans"/>
              </a:rPr>
              <a:t>у</a:t>
            </a:r>
            <a:r>
              <a:rPr sz="2300" b="1" spc="-10" dirty="0">
                <a:latin typeface="Open Sans"/>
                <a:cs typeface="Open Sans"/>
              </a:rPr>
              <a:t>е</a:t>
            </a:r>
            <a:r>
              <a:rPr sz="2300" b="1" spc="-5" dirty="0">
                <a:latin typeface="Open Sans"/>
                <a:cs typeface="Open Sans"/>
              </a:rPr>
              <a:t>му</a:t>
            </a:r>
            <a:r>
              <a:rPr sz="2300" b="1" dirty="0">
                <a:latin typeface="Open Sans"/>
                <a:cs typeface="Open Sans"/>
              </a:rPr>
              <a:t>ю</a:t>
            </a:r>
            <a:r>
              <a:rPr sz="2300" b="1" spc="5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ниш</a:t>
            </a:r>
            <a:r>
              <a:rPr sz="2300" b="1" dirty="0">
                <a:latin typeface="Open Sans"/>
                <a:cs typeface="Open Sans"/>
              </a:rPr>
              <a:t>у</a:t>
            </a:r>
            <a:r>
              <a:rPr sz="2300" b="1" spc="10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со</a:t>
            </a:r>
            <a:r>
              <a:rPr sz="2300" b="1" spc="-10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сво</a:t>
            </a:r>
            <a:r>
              <a:rPr sz="2300" b="1" spc="-5" dirty="0">
                <a:latin typeface="Open Sans"/>
                <a:cs typeface="Open Sans"/>
              </a:rPr>
              <a:t>б</a:t>
            </a:r>
            <a:r>
              <a:rPr sz="2300" b="1" dirty="0">
                <a:latin typeface="Open Sans"/>
                <a:cs typeface="Open Sans"/>
              </a:rPr>
              <a:t>о</a:t>
            </a:r>
            <a:r>
              <a:rPr sz="2300" b="1" spc="5" dirty="0">
                <a:latin typeface="Open Sans"/>
                <a:cs typeface="Open Sans"/>
              </a:rPr>
              <a:t>д</a:t>
            </a:r>
            <a:r>
              <a:rPr sz="2300" b="1" spc="-5" dirty="0">
                <a:latin typeface="Open Sans"/>
                <a:cs typeface="Open Sans"/>
              </a:rPr>
              <a:t>ным </a:t>
            </a:r>
            <a:r>
              <a:rPr sz="2300" b="1" spc="5" dirty="0">
                <a:latin typeface="Open Sans"/>
                <a:cs typeface="Open Sans"/>
              </a:rPr>
              <a:t>д</a:t>
            </a:r>
            <a:r>
              <a:rPr sz="2300" b="1" dirty="0">
                <a:latin typeface="Open Sans"/>
                <a:cs typeface="Open Sans"/>
              </a:rPr>
              <a:t>ос</a:t>
            </a:r>
            <a:r>
              <a:rPr sz="2300" b="1" spc="-5" dirty="0">
                <a:latin typeface="Open Sans"/>
                <a:cs typeface="Open Sans"/>
              </a:rPr>
              <a:t>туп</a:t>
            </a:r>
            <a:r>
              <a:rPr sz="2300" b="1" dirty="0">
                <a:latin typeface="Open Sans"/>
                <a:cs typeface="Open Sans"/>
              </a:rPr>
              <a:t>о</a:t>
            </a:r>
            <a:r>
              <a:rPr sz="2300" b="1" spc="-5" dirty="0">
                <a:latin typeface="Open Sans"/>
                <a:cs typeface="Open Sans"/>
              </a:rPr>
              <a:t>м</a:t>
            </a:r>
            <a:r>
              <a:rPr sz="2300" dirty="0"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52659" y="6134100"/>
            <a:ext cx="646175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028246-C880-40F9-9555-EDA94F4A0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5125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3816" y="1287780"/>
            <a:ext cx="2188210" cy="172720"/>
          </a:xfrm>
          <a:custGeom>
            <a:avLst/>
            <a:gdLst/>
            <a:ahLst/>
            <a:cxnLst/>
            <a:rect l="l" t="t" r="r" b="b"/>
            <a:pathLst>
              <a:path w="2188210" h="172719">
                <a:moveTo>
                  <a:pt x="0" y="0"/>
                </a:moveTo>
                <a:lnTo>
                  <a:pt x="2188133" y="0"/>
                </a:lnTo>
                <a:lnTo>
                  <a:pt x="2188133" y="172211"/>
                </a:lnTo>
                <a:lnTo>
                  <a:pt x="0" y="172211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5300" y="1568195"/>
            <a:ext cx="3496055" cy="3496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859" y="357377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34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82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55806" y="4733542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7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63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7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5" y="204977"/>
                </a:lnTo>
                <a:lnTo>
                  <a:pt x="409270" y="188163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7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02115" y="4849369"/>
            <a:ext cx="88265" cy="75565"/>
          </a:xfrm>
          <a:custGeom>
            <a:avLst/>
            <a:gdLst/>
            <a:ahLst/>
            <a:cxnLst/>
            <a:rect l="l" t="t" r="r" b="b"/>
            <a:pathLst>
              <a:path w="88265" h="75564">
                <a:moveTo>
                  <a:pt x="78016" y="0"/>
                </a:moveTo>
                <a:lnTo>
                  <a:pt x="69849" y="0"/>
                </a:lnTo>
                <a:lnTo>
                  <a:pt x="67271" y="736"/>
                </a:lnTo>
                <a:lnTo>
                  <a:pt x="65849" y="2146"/>
                </a:lnTo>
                <a:lnTo>
                  <a:pt x="64439" y="3619"/>
                </a:lnTo>
                <a:lnTo>
                  <a:pt x="61518" y="7416"/>
                </a:lnTo>
                <a:lnTo>
                  <a:pt x="31876" y="37706"/>
                </a:lnTo>
                <a:lnTo>
                  <a:pt x="19951" y="44272"/>
                </a:lnTo>
                <a:lnTo>
                  <a:pt x="11150" y="48387"/>
                </a:lnTo>
                <a:lnTo>
                  <a:pt x="6578" y="50850"/>
                </a:lnTo>
                <a:lnTo>
                  <a:pt x="1333" y="54724"/>
                </a:lnTo>
                <a:lnTo>
                  <a:pt x="0" y="57785"/>
                </a:lnTo>
                <a:lnTo>
                  <a:pt x="0" y="65443"/>
                </a:lnTo>
                <a:lnTo>
                  <a:pt x="1333" y="68580"/>
                </a:lnTo>
                <a:lnTo>
                  <a:pt x="6654" y="74015"/>
                </a:lnTo>
                <a:lnTo>
                  <a:pt x="9651" y="75336"/>
                </a:lnTo>
                <a:lnTo>
                  <a:pt x="13068" y="75336"/>
                </a:lnTo>
                <a:lnTo>
                  <a:pt x="20231" y="73660"/>
                </a:lnTo>
                <a:lnTo>
                  <a:pt x="30276" y="68643"/>
                </a:lnTo>
                <a:lnTo>
                  <a:pt x="43205" y="60248"/>
                </a:lnTo>
                <a:lnTo>
                  <a:pt x="87909" y="60248"/>
                </a:lnTo>
                <a:lnTo>
                  <a:pt x="87998" y="12852"/>
                </a:lnTo>
                <a:lnTo>
                  <a:pt x="86664" y="8242"/>
                </a:lnTo>
                <a:lnTo>
                  <a:pt x="81508" y="1651"/>
                </a:lnTo>
                <a:lnTo>
                  <a:pt x="7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45328" y="4909625"/>
            <a:ext cx="45085" cy="121285"/>
          </a:xfrm>
          <a:custGeom>
            <a:avLst/>
            <a:gdLst/>
            <a:ahLst/>
            <a:cxnLst/>
            <a:rect l="l" t="t" r="r" b="b"/>
            <a:pathLst>
              <a:path w="45084" h="121285">
                <a:moveTo>
                  <a:pt x="44703" y="0"/>
                </a:moveTo>
                <a:lnTo>
                  <a:pt x="0" y="0"/>
                </a:lnTo>
                <a:lnTo>
                  <a:pt x="11569" y="101384"/>
                </a:lnTo>
                <a:lnTo>
                  <a:pt x="11569" y="107810"/>
                </a:lnTo>
                <a:lnTo>
                  <a:pt x="13068" y="112674"/>
                </a:lnTo>
                <a:lnTo>
                  <a:pt x="19062" y="119265"/>
                </a:lnTo>
                <a:lnTo>
                  <a:pt x="23063" y="120916"/>
                </a:lnTo>
                <a:lnTo>
                  <a:pt x="28054" y="120916"/>
                </a:lnTo>
                <a:lnTo>
                  <a:pt x="39395" y="116395"/>
                </a:lnTo>
                <a:lnTo>
                  <a:pt x="44475" y="102819"/>
                </a:lnTo>
                <a:lnTo>
                  <a:pt x="44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4714" y="4625338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90902" y="4733542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407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39152" y="4852413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5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1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38730" y="4877206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4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16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5" y="66802"/>
                </a:lnTo>
                <a:lnTo>
                  <a:pt x="59054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1" y="157518"/>
                </a:lnTo>
                <a:lnTo>
                  <a:pt x="115671" y="157518"/>
                </a:lnTo>
                <a:lnTo>
                  <a:pt x="119799" y="156083"/>
                </a:lnTo>
                <a:lnTo>
                  <a:pt x="122402" y="153289"/>
                </a:lnTo>
                <a:lnTo>
                  <a:pt x="125094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6" y="134708"/>
                </a:lnTo>
                <a:lnTo>
                  <a:pt x="117855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24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259300" y="4760974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1" y="0"/>
                </a:moveTo>
                <a:lnTo>
                  <a:pt x="133426" y="9944"/>
                </a:lnTo>
                <a:lnTo>
                  <a:pt x="92328" y="29235"/>
                </a:lnTo>
                <a:lnTo>
                  <a:pt x="57137" y="57137"/>
                </a:lnTo>
                <a:lnTo>
                  <a:pt x="29235" y="92328"/>
                </a:lnTo>
                <a:lnTo>
                  <a:pt x="9944" y="133426"/>
                </a:lnTo>
                <a:lnTo>
                  <a:pt x="647" y="179069"/>
                </a:lnTo>
                <a:lnTo>
                  <a:pt x="0" y="195071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1" y="390143"/>
                </a:lnTo>
                <a:lnTo>
                  <a:pt x="211073" y="389496"/>
                </a:lnTo>
                <a:lnTo>
                  <a:pt x="256717" y="380199"/>
                </a:lnTo>
                <a:lnTo>
                  <a:pt x="297814" y="360908"/>
                </a:lnTo>
                <a:lnTo>
                  <a:pt x="333006" y="333006"/>
                </a:lnTo>
                <a:lnTo>
                  <a:pt x="360908" y="297814"/>
                </a:lnTo>
                <a:lnTo>
                  <a:pt x="380199" y="256717"/>
                </a:lnTo>
                <a:lnTo>
                  <a:pt x="389496" y="211073"/>
                </a:lnTo>
                <a:lnTo>
                  <a:pt x="390143" y="195071"/>
                </a:lnTo>
                <a:lnTo>
                  <a:pt x="389496" y="179069"/>
                </a:lnTo>
                <a:lnTo>
                  <a:pt x="380199" y="133426"/>
                </a:lnTo>
                <a:lnTo>
                  <a:pt x="360908" y="92328"/>
                </a:lnTo>
                <a:lnTo>
                  <a:pt x="333006" y="57137"/>
                </a:lnTo>
                <a:lnTo>
                  <a:pt x="297814" y="29235"/>
                </a:lnTo>
                <a:lnTo>
                  <a:pt x="256717" y="9944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401147" y="4870701"/>
            <a:ext cx="99695" cy="52705"/>
          </a:xfrm>
          <a:custGeom>
            <a:avLst/>
            <a:gdLst/>
            <a:ahLst/>
            <a:cxnLst/>
            <a:rect l="l" t="t" r="r" b="b"/>
            <a:pathLst>
              <a:path w="99694" h="52704">
                <a:moveTo>
                  <a:pt x="61696" y="0"/>
                </a:moveTo>
                <a:lnTo>
                  <a:pt x="45897" y="0"/>
                </a:lnTo>
                <a:lnTo>
                  <a:pt x="38163" y="1193"/>
                </a:lnTo>
                <a:lnTo>
                  <a:pt x="0" y="34670"/>
                </a:lnTo>
                <a:lnTo>
                  <a:pt x="0" y="42824"/>
                </a:lnTo>
                <a:lnTo>
                  <a:pt x="1257" y="46151"/>
                </a:lnTo>
                <a:lnTo>
                  <a:pt x="6413" y="51219"/>
                </a:lnTo>
                <a:lnTo>
                  <a:pt x="9232" y="52489"/>
                </a:lnTo>
                <a:lnTo>
                  <a:pt x="14859" y="52489"/>
                </a:lnTo>
                <a:lnTo>
                  <a:pt x="26047" y="41008"/>
                </a:lnTo>
                <a:lnTo>
                  <a:pt x="29171" y="34201"/>
                </a:lnTo>
                <a:lnTo>
                  <a:pt x="30810" y="31432"/>
                </a:lnTo>
                <a:lnTo>
                  <a:pt x="32613" y="29298"/>
                </a:lnTo>
                <a:lnTo>
                  <a:pt x="34328" y="27152"/>
                </a:lnTo>
                <a:lnTo>
                  <a:pt x="36753" y="25412"/>
                </a:lnTo>
                <a:lnTo>
                  <a:pt x="42849" y="22720"/>
                </a:lnTo>
                <a:lnTo>
                  <a:pt x="46685" y="22085"/>
                </a:lnTo>
                <a:lnTo>
                  <a:pt x="99237" y="22085"/>
                </a:lnTo>
                <a:lnTo>
                  <a:pt x="98450" y="20345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428057" y="4892788"/>
            <a:ext cx="77470" cy="70485"/>
          </a:xfrm>
          <a:custGeom>
            <a:avLst/>
            <a:gdLst/>
            <a:ahLst/>
            <a:cxnLst/>
            <a:rect l="l" t="t" r="r" b="b"/>
            <a:pathLst>
              <a:path w="77469" h="70485">
                <a:moveTo>
                  <a:pt x="72326" y="0"/>
                </a:moveTo>
                <a:lnTo>
                  <a:pt x="31267" y="0"/>
                </a:lnTo>
                <a:lnTo>
                  <a:pt x="36741" y="2133"/>
                </a:lnTo>
                <a:lnTo>
                  <a:pt x="40728" y="6413"/>
                </a:lnTo>
                <a:lnTo>
                  <a:pt x="44805" y="10693"/>
                </a:lnTo>
                <a:lnTo>
                  <a:pt x="46837" y="15836"/>
                </a:lnTo>
                <a:lnTo>
                  <a:pt x="46837" y="29616"/>
                </a:lnTo>
                <a:lnTo>
                  <a:pt x="44335" y="35547"/>
                </a:lnTo>
                <a:lnTo>
                  <a:pt x="34163" y="43942"/>
                </a:lnTo>
                <a:lnTo>
                  <a:pt x="28143" y="45999"/>
                </a:lnTo>
                <a:lnTo>
                  <a:pt x="11023" y="45999"/>
                </a:lnTo>
                <a:lnTo>
                  <a:pt x="6870" y="47104"/>
                </a:lnTo>
                <a:lnTo>
                  <a:pt x="1397" y="51701"/>
                </a:lnTo>
                <a:lnTo>
                  <a:pt x="0" y="54711"/>
                </a:lnTo>
                <a:lnTo>
                  <a:pt x="0" y="62230"/>
                </a:lnTo>
                <a:lnTo>
                  <a:pt x="1168" y="65151"/>
                </a:lnTo>
                <a:lnTo>
                  <a:pt x="5702" y="69430"/>
                </a:lnTo>
                <a:lnTo>
                  <a:pt x="8991" y="70459"/>
                </a:lnTo>
                <a:lnTo>
                  <a:pt x="14147" y="70459"/>
                </a:lnTo>
                <a:lnTo>
                  <a:pt x="16179" y="70307"/>
                </a:lnTo>
                <a:lnTo>
                  <a:pt x="22593" y="69672"/>
                </a:lnTo>
                <a:lnTo>
                  <a:pt x="24942" y="69507"/>
                </a:lnTo>
                <a:lnTo>
                  <a:pt x="75565" y="69507"/>
                </a:lnTo>
                <a:lnTo>
                  <a:pt x="69037" y="62776"/>
                </a:lnTo>
                <a:lnTo>
                  <a:pt x="64033" y="59055"/>
                </a:lnTo>
                <a:lnTo>
                  <a:pt x="58013" y="55816"/>
                </a:lnTo>
                <a:lnTo>
                  <a:pt x="77254" y="27470"/>
                </a:lnTo>
                <a:lnTo>
                  <a:pt x="77254" y="13931"/>
                </a:lnTo>
                <a:lnTo>
                  <a:pt x="76073" y="8394"/>
                </a:lnTo>
                <a:lnTo>
                  <a:pt x="7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458163" y="4962295"/>
            <a:ext cx="55880" cy="59690"/>
          </a:xfrm>
          <a:custGeom>
            <a:avLst/>
            <a:gdLst/>
            <a:ahLst/>
            <a:cxnLst/>
            <a:rect l="l" t="t" r="r" b="b"/>
            <a:pathLst>
              <a:path w="55880" h="59689">
                <a:moveTo>
                  <a:pt x="45453" y="0"/>
                </a:moveTo>
                <a:lnTo>
                  <a:pt x="5079" y="0"/>
                </a:lnTo>
                <a:lnTo>
                  <a:pt x="11874" y="2540"/>
                </a:lnTo>
                <a:lnTo>
                  <a:pt x="16802" y="7683"/>
                </a:lnTo>
                <a:lnTo>
                  <a:pt x="21653" y="12827"/>
                </a:lnTo>
                <a:lnTo>
                  <a:pt x="24155" y="19951"/>
                </a:lnTo>
                <a:lnTo>
                  <a:pt x="24155" y="35077"/>
                </a:lnTo>
                <a:lnTo>
                  <a:pt x="0" y="59220"/>
                </a:lnTo>
                <a:lnTo>
                  <a:pt x="45440" y="59220"/>
                </a:lnTo>
                <a:lnTo>
                  <a:pt x="48628" y="54711"/>
                </a:lnTo>
                <a:lnTo>
                  <a:pt x="51371" y="48133"/>
                </a:lnTo>
                <a:lnTo>
                  <a:pt x="54178" y="41567"/>
                </a:lnTo>
                <a:lnTo>
                  <a:pt x="55449" y="35077"/>
                </a:lnTo>
                <a:lnTo>
                  <a:pt x="55511" y="27711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396465" y="4983281"/>
            <a:ext cx="107314" cy="61594"/>
          </a:xfrm>
          <a:custGeom>
            <a:avLst/>
            <a:gdLst/>
            <a:ahLst/>
            <a:cxnLst/>
            <a:rect l="l" t="t" r="r" b="b"/>
            <a:pathLst>
              <a:path w="107315" h="61595">
                <a:moveTo>
                  <a:pt x="17119" y="0"/>
                </a:moveTo>
                <a:lnTo>
                  <a:pt x="10706" y="0"/>
                </a:lnTo>
                <a:lnTo>
                  <a:pt x="7188" y="1346"/>
                </a:lnTo>
                <a:lnTo>
                  <a:pt x="1409" y="6883"/>
                </a:lnTo>
                <a:lnTo>
                  <a:pt x="0" y="10452"/>
                </a:lnTo>
                <a:lnTo>
                  <a:pt x="0" y="18440"/>
                </a:lnTo>
                <a:lnTo>
                  <a:pt x="6019" y="33489"/>
                </a:lnTo>
                <a:lnTo>
                  <a:pt x="39408" y="59448"/>
                </a:lnTo>
                <a:lnTo>
                  <a:pt x="47625" y="61112"/>
                </a:lnTo>
                <a:lnTo>
                  <a:pt x="65760" y="61112"/>
                </a:lnTo>
                <a:lnTo>
                  <a:pt x="100787" y="44729"/>
                </a:lnTo>
                <a:lnTo>
                  <a:pt x="107137" y="38239"/>
                </a:lnTo>
                <a:lnTo>
                  <a:pt x="48793" y="38239"/>
                </a:lnTo>
                <a:lnTo>
                  <a:pt x="42379" y="35623"/>
                </a:lnTo>
                <a:lnTo>
                  <a:pt x="37846" y="30391"/>
                </a:lnTo>
                <a:lnTo>
                  <a:pt x="31623" y="21196"/>
                </a:lnTo>
                <a:lnTo>
                  <a:pt x="25806" y="8369"/>
                </a:lnTo>
                <a:lnTo>
                  <a:pt x="24472" y="4749"/>
                </a:lnTo>
                <a:lnTo>
                  <a:pt x="23228" y="3162"/>
                </a:lnTo>
                <a:lnTo>
                  <a:pt x="21183" y="1892"/>
                </a:lnTo>
                <a:lnTo>
                  <a:pt x="19240" y="635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55806" y="9179050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7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7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5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85"/>
                </a:lnTo>
                <a:lnTo>
                  <a:pt x="204977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789918" y="9293354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88549" y="9337677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602200" y="9185147"/>
            <a:ext cx="448309" cy="448309"/>
          </a:xfrm>
          <a:custGeom>
            <a:avLst/>
            <a:gdLst/>
            <a:ahLst/>
            <a:cxnLst/>
            <a:rect l="l" t="t" r="r" b="b"/>
            <a:pathLst>
              <a:path w="448309" h="448309">
                <a:moveTo>
                  <a:pt x="224028" y="0"/>
                </a:moveTo>
                <a:lnTo>
                  <a:pt x="153225" y="11429"/>
                </a:lnTo>
                <a:lnTo>
                  <a:pt x="106032" y="33566"/>
                </a:lnTo>
                <a:lnTo>
                  <a:pt x="65620" y="65620"/>
                </a:lnTo>
                <a:lnTo>
                  <a:pt x="33566" y="106032"/>
                </a:lnTo>
                <a:lnTo>
                  <a:pt x="11417" y="153225"/>
                </a:lnTo>
                <a:lnTo>
                  <a:pt x="736" y="205663"/>
                </a:lnTo>
                <a:lnTo>
                  <a:pt x="0" y="224027"/>
                </a:lnTo>
                <a:lnTo>
                  <a:pt x="2933" y="260362"/>
                </a:lnTo>
                <a:lnTo>
                  <a:pt x="17602" y="311226"/>
                </a:lnTo>
                <a:lnTo>
                  <a:pt x="43230" y="356323"/>
                </a:lnTo>
                <a:lnTo>
                  <a:pt x="78244" y="394119"/>
                </a:lnTo>
                <a:lnTo>
                  <a:pt x="121081" y="423049"/>
                </a:lnTo>
                <a:lnTo>
                  <a:pt x="170192" y="441540"/>
                </a:lnTo>
                <a:lnTo>
                  <a:pt x="224028" y="448055"/>
                </a:lnTo>
                <a:lnTo>
                  <a:pt x="242392" y="447319"/>
                </a:lnTo>
                <a:lnTo>
                  <a:pt x="294830" y="436638"/>
                </a:lnTo>
                <a:lnTo>
                  <a:pt x="342023" y="414489"/>
                </a:lnTo>
                <a:lnTo>
                  <a:pt x="382435" y="382435"/>
                </a:lnTo>
                <a:lnTo>
                  <a:pt x="414489" y="342023"/>
                </a:lnTo>
                <a:lnTo>
                  <a:pt x="436626" y="294830"/>
                </a:lnTo>
                <a:lnTo>
                  <a:pt x="447306" y="242404"/>
                </a:lnTo>
                <a:lnTo>
                  <a:pt x="448056" y="224027"/>
                </a:lnTo>
                <a:lnTo>
                  <a:pt x="447306" y="205663"/>
                </a:lnTo>
                <a:lnTo>
                  <a:pt x="436626" y="153225"/>
                </a:lnTo>
                <a:lnTo>
                  <a:pt x="414489" y="106032"/>
                </a:lnTo>
                <a:lnTo>
                  <a:pt x="382435" y="65620"/>
                </a:lnTo>
                <a:lnTo>
                  <a:pt x="342023" y="33566"/>
                </a:lnTo>
                <a:lnTo>
                  <a:pt x="294830" y="11429"/>
                </a:lnTo>
                <a:lnTo>
                  <a:pt x="242404" y="749"/>
                </a:lnTo>
                <a:lnTo>
                  <a:pt x="224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759176" y="9285735"/>
            <a:ext cx="126364" cy="198120"/>
          </a:xfrm>
          <a:custGeom>
            <a:avLst/>
            <a:gdLst/>
            <a:ahLst/>
            <a:cxnLst/>
            <a:rect l="l" t="t" r="r" b="b"/>
            <a:pathLst>
              <a:path w="126365" h="198120">
                <a:moveTo>
                  <a:pt x="79349" y="0"/>
                </a:moveTo>
                <a:lnTo>
                  <a:pt x="37579" y="10083"/>
                </a:lnTo>
                <a:lnTo>
                  <a:pt x="8801" y="46608"/>
                </a:lnTo>
                <a:lnTo>
                  <a:pt x="647" y="86677"/>
                </a:lnTo>
                <a:lnTo>
                  <a:pt x="0" y="97624"/>
                </a:lnTo>
                <a:lnTo>
                  <a:pt x="6324" y="149618"/>
                </a:lnTo>
                <a:lnTo>
                  <a:pt x="27419" y="183121"/>
                </a:lnTo>
                <a:lnTo>
                  <a:pt x="63182" y="197675"/>
                </a:lnTo>
                <a:lnTo>
                  <a:pt x="79019" y="197167"/>
                </a:lnTo>
                <a:lnTo>
                  <a:pt x="122288" y="174980"/>
                </a:lnTo>
                <a:lnTo>
                  <a:pt x="123913" y="172046"/>
                </a:lnTo>
                <a:lnTo>
                  <a:pt x="71348" y="172046"/>
                </a:lnTo>
                <a:lnTo>
                  <a:pt x="58966" y="169240"/>
                </a:lnTo>
                <a:lnTo>
                  <a:pt x="48818" y="160807"/>
                </a:lnTo>
                <a:lnTo>
                  <a:pt x="42570" y="149885"/>
                </a:lnTo>
                <a:lnTo>
                  <a:pt x="39484" y="137477"/>
                </a:lnTo>
                <a:lnTo>
                  <a:pt x="60439" y="95453"/>
                </a:lnTo>
                <a:lnTo>
                  <a:pt x="65620" y="94005"/>
                </a:lnTo>
                <a:lnTo>
                  <a:pt x="126326" y="94005"/>
                </a:lnTo>
                <a:lnTo>
                  <a:pt x="125602" y="92824"/>
                </a:lnTo>
                <a:lnTo>
                  <a:pt x="123050" y="90030"/>
                </a:lnTo>
                <a:lnTo>
                  <a:pt x="36042" y="90030"/>
                </a:lnTo>
                <a:lnTo>
                  <a:pt x="37376" y="73558"/>
                </a:lnTo>
                <a:lnTo>
                  <a:pt x="50431" y="35445"/>
                </a:lnTo>
                <a:lnTo>
                  <a:pt x="54267" y="31838"/>
                </a:lnTo>
                <a:lnTo>
                  <a:pt x="58915" y="29133"/>
                </a:lnTo>
                <a:lnTo>
                  <a:pt x="63474" y="26428"/>
                </a:lnTo>
                <a:lnTo>
                  <a:pt x="68135" y="25069"/>
                </a:lnTo>
                <a:lnTo>
                  <a:pt x="124091" y="25069"/>
                </a:lnTo>
                <a:lnTo>
                  <a:pt x="122567" y="22821"/>
                </a:lnTo>
                <a:lnTo>
                  <a:pt x="114541" y="13830"/>
                </a:lnTo>
                <a:lnTo>
                  <a:pt x="103365" y="6400"/>
                </a:lnTo>
                <a:lnTo>
                  <a:pt x="92049" y="2044"/>
                </a:lnTo>
                <a:lnTo>
                  <a:pt x="79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837669" y="9310815"/>
            <a:ext cx="50800" cy="31115"/>
          </a:xfrm>
          <a:custGeom>
            <a:avLst/>
            <a:gdLst/>
            <a:ahLst/>
            <a:cxnLst/>
            <a:rect l="l" t="t" r="r" b="b"/>
            <a:pathLst>
              <a:path w="50800" h="31115">
                <a:moveTo>
                  <a:pt x="45593" y="0"/>
                </a:moveTo>
                <a:lnTo>
                  <a:pt x="0" y="0"/>
                </a:lnTo>
                <a:lnTo>
                  <a:pt x="5105" y="1612"/>
                </a:lnTo>
                <a:lnTo>
                  <a:pt x="9486" y="4775"/>
                </a:lnTo>
                <a:lnTo>
                  <a:pt x="13855" y="8026"/>
                </a:lnTo>
                <a:lnTo>
                  <a:pt x="16992" y="12268"/>
                </a:lnTo>
                <a:lnTo>
                  <a:pt x="19050" y="17500"/>
                </a:lnTo>
                <a:lnTo>
                  <a:pt x="20561" y="21653"/>
                </a:lnTo>
                <a:lnTo>
                  <a:pt x="22796" y="24892"/>
                </a:lnTo>
                <a:lnTo>
                  <a:pt x="26022" y="27241"/>
                </a:lnTo>
                <a:lnTo>
                  <a:pt x="29146" y="29591"/>
                </a:lnTo>
                <a:lnTo>
                  <a:pt x="32537" y="30759"/>
                </a:lnTo>
                <a:lnTo>
                  <a:pt x="40411" y="30759"/>
                </a:lnTo>
                <a:lnTo>
                  <a:pt x="43802" y="29311"/>
                </a:lnTo>
                <a:lnTo>
                  <a:pt x="46583" y="26339"/>
                </a:lnTo>
                <a:lnTo>
                  <a:pt x="49263" y="23355"/>
                </a:lnTo>
                <a:lnTo>
                  <a:pt x="50596" y="20116"/>
                </a:lnTo>
                <a:lnTo>
                  <a:pt x="50596" y="10553"/>
                </a:lnTo>
                <a:lnTo>
                  <a:pt x="48450" y="4229"/>
                </a:lnTo>
                <a:lnTo>
                  <a:pt x="455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795211" y="9354751"/>
            <a:ext cx="87630" cy="21590"/>
          </a:xfrm>
          <a:custGeom>
            <a:avLst/>
            <a:gdLst/>
            <a:ahLst/>
            <a:cxnLst/>
            <a:rect l="l" t="t" r="r" b="b"/>
            <a:pathLst>
              <a:path w="87630" h="21590">
                <a:moveTo>
                  <a:pt x="51130" y="0"/>
                </a:moveTo>
                <a:lnTo>
                  <a:pt x="34150" y="0"/>
                </a:lnTo>
                <a:lnTo>
                  <a:pt x="26377" y="1714"/>
                </a:lnTo>
                <a:lnTo>
                  <a:pt x="12433" y="8572"/>
                </a:lnTo>
                <a:lnTo>
                  <a:pt x="5994" y="13893"/>
                </a:lnTo>
                <a:lnTo>
                  <a:pt x="0" y="21018"/>
                </a:lnTo>
                <a:lnTo>
                  <a:pt x="87020" y="21018"/>
                </a:lnTo>
                <a:lnTo>
                  <a:pt x="79019" y="12268"/>
                </a:lnTo>
                <a:lnTo>
                  <a:pt x="72859" y="7848"/>
                </a:lnTo>
                <a:lnTo>
                  <a:pt x="58737" y="1536"/>
                </a:lnTo>
                <a:lnTo>
                  <a:pt x="51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835891" y="9379738"/>
            <a:ext cx="60325" cy="78105"/>
          </a:xfrm>
          <a:custGeom>
            <a:avLst/>
            <a:gdLst/>
            <a:ahLst/>
            <a:cxnLst/>
            <a:rect l="l" t="t" r="r" b="b"/>
            <a:pathLst>
              <a:path w="60325" h="78104">
                <a:moveTo>
                  <a:pt x="49606" y="0"/>
                </a:moveTo>
                <a:lnTo>
                  <a:pt x="0" y="0"/>
                </a:lnTo>
                <a:lnTo>
                  <a:pt x="25107" y="30403"/>
                </a:lnTo>
                <a:lnTo>
                  <a:pt x="25107" y="38430"/>
                </a:lnTo>
                <a:lnTo>
                  <a:pt x="10807" y="74434"/>
                </a:lnTo>
                <a:lnTo>
                  <a:pt x="3479" y="78041"/>
                </a:lnTo>
                <a:lnTo>
                  <a:pt x="47193" y="78041"/>
                </a:lnTo>
                <a:lnTo>
                  <a:pt x="53543" y="66509"/>
                </a:lnTo>
                <a:lnTo>
                  <a:pt x="58077" y="54571"/>
                </a:lnTo>
                <a:lnTo>
                  <a:pt x="59994" y="43992"/>
                </a:lnTo>
                <a:lnTo>
                  <a:pt x="49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490961" y="5705855"/>
            <a:ext cx="3809998" cy="3552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82926" y="9258298"/>
            <a:ext cx="401320" cy="401320"/>
          </a:xfrm>
          <a:custGeom>
            <a:avLst/>
            <a:gdLst/>
            <a:ahLst/>
            <a:cxnLst/>
            <a:rect l="l" t="t" r="r" b="b"/>
            <a:pathLst>
              <a:path w="401319" h="401320">
                <a:moveTo>
                  <a:pt x="200405" y="0"/>
                </a:moveTo>
                <a:lnTo>
                  <a:pt x="137071" y="10223"/>
                </a:lnTo>
                <a:lnTo>
                  <a:pt x="94843" y="30035"/>
                </a:lnTo>
                <a:lnTo>
                  <a:pt x="58699" y="58699"/>
                </a:lnTo>
                <a:lnTo>
                  <a:pt x="30035" y="94843"/>
                </a:lnTo>
                <a:lnTo>
                  <a:pt x="10223" y="137071"/>
                </a:lnTo>
                <a:lnTo>
                  <a:pt x="660" y="183972"/>
                </a:lnTo>
                <a:lnTo>
                  <a:pt x="0" y="200405"/>
                </a:lnTo>
                <a:lnTo>
                  <a:pt x="2628" y="232905"/>
                </a:lnTo>
                <a:lnTo>
                  <a:pt x="15747" y="278409"/>
                </a:lnTo>
                <a:lnTo>
                  <a:pt x="38671" y="318757"/>
                </a:lnTo>
                <a:lnTo>
                  <a:pt x="69989" y="352564"/>
                </a:lnTo>
                <a:lnTo>
                  <a:pt x="108318" y="378434"/>
                </a:lnTo>
                <a:lnTo>
                  <a:pt x="152247" y="394982"/>
                </a:lnTo>
                <a:lnTo>
                  <a:pt x="200405" y="400811"/>
                </a:lnTo>
                <a:lnTo>
                  <a:pt x="216839" y="400151"/>
                </a:lnTo>
                <a:lnTo>
                  <a:pt x="263740" y="390588"/>
                </a:lnTo>
                <a:lnTo>
                  <a:pt x="305968" y="370776"/>
                </a:lnTo>
                <a:lnTo>
                  <a:pt x="342112" y="342112"/>
                </a:lnTo>
                <a:lnTo>
                  <a:pt x="370789" y="305968"/>
                </a:lnTo>
                <a:lnTo>
                  <a:pt x="390588" y="263740"/>
                </a:lnTo>
                <a:lnTo>
                  <a:pt x="400151" y="216839"/>
                </a:lnTo>
                <a:lnTo>
                  <a:pt x="400811" y="200405"/>
                </a:lnTo>
                <a:lnTo>
                  <a:pt x="400151" y="183972"/>
                </a:lnTo>
                <a:lnTo>
                  <a:pt x="390588" y="137071"/>
                </a:lnTo>
                <a:lnTo>
                  <a:pt x="370789" y="94843"/>
                </a:lnTo>
                <a:lnTo>
                  <a:pt x="342112" y="58699"/>
                </a:lnTo>
                <a:lnTo>
                  <a:pt x="305968" y="30035"/>
                </a:lnTo>
                <a:lnTo>
                  <a:pt x="263740" y="10223"/>
                </a:lnTo>
                <a:lnTo>
                  <a:pt x="216839" y="660"/>
                </a:lnTo>
                <a:lnTo>
                  <a:pt x="2004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28689" y="9372602"/>
            <a:ext cx="113030" cy="98425"/>
          </a:xfrm>
          <a:custGeom>
            <a:avLst/>
            <a:gdLst/>
            <a:ahLst/>
            <a:cxnLst/>
            <a:rect l="l" t="t" r="r" b="b"/>
            <a:pathLst>
              <a:path w="113030" h="98425">
                <a:moveTo>
                  <a:pt x="106667" y="0"/>
                </a:moveTo>
                <a:lnTo>
                  <a:pt x="25234" y="0"/>
                </a:lnTo>
                <a:lnTo>
                  <a:pt x="20320" y="1536"/>
                </a:lnTo>
                <a:lnTo>
                  <a:pt x="14351" y="7708"/>
                </a:lnTo>
                <a:lnTo>
                  <a:pt x="12255" y="12661"/>
                </a:lnTo>
                <a:lnTo>
                  <a:pt x="11201" y="19494"/>
                </a:lnTo>
                <a:lnTo>
                  <a:pt x="381" y="81699"/>
                </a:lnTo>
                <a:lnTo>
                  <a:pt x="0" y="84213"/>
                </a:lnTo>
                <a:lnTo>
                  <a:pt x="0" y="88188"/>
                </a:lnTo>
                <a:lnTo>
                  <a:pt x="1536" y="91363"/>
                </a:lnTo>
                <a:lnTo>
                  <a:pt x="7493" y="97040"/>
                </a:lnTo>
                <a:lnTo>
                  <a:pt x="10960" y="98425"/>
                </a:lnTo>
                <a:lnTo>
                  <a:pt x="18300" y="98425"/>
                </a:lnTo>
                <a:lnTo>
                  <a:pt x="22821" y="96316"/>
                </a:lnTo>
                <a:lnTo>
                  <a:pt x="33782" y="88036"/>
                </a:lnTo>
                <a:lnTo>
                  <a:pt x="37973" y="85102"/>
                </a:lnTo>
                <a:lnTo>
                  <a:pt x="43776" y="81699"/>
                </a:lnTo>
                <a:lnTo>
                  <a:pt x="48615" y="80886"/>
                </a:lnTo>
                <a:lnTo>
                  <a:pt x="108178" y="80886"/>
                </a:lnTo>
                <a:lnTo>
                  <a:pt x="106743" y="78689"/>
                </a:lnTo>
                <a:lnTo>
                  <a:pt x="96748" y="68618"/>
                </a:lnTo>
                <a:lnTo>
                  <a:pt x="91020" y="64643"/>
                </a:lnTo>
                <a:lnTo>
                  <a:pt x="87426" y="63093"/>
                </a:lnTo>
                <a:lnTo>
                  <a:pt x="39255" y="63093"/>
                </a:lnTo>
                <a:lnTo>
                  <a:pt x="38938" y="27940"/>
                </a:lnTo>
                <a:lnTo>
                  <a:pt x="100863" y="27940"/>
                </a:lnTo>
                <a:lnTo>
                  <a:pt x="105295" y="26631"/>
                </a:lnTo>
                <a:lnTo>
                  <a:pt x="111264" y="21602"/>
                </a:lnTo>
                <a:lnTo>
                  <a:pt x="112788" y="18275"/>
                </a:lnTo>
                <a:lnTo>
                  <a:pt x="112788" y="4711"/>
                </a:lnTo>
                <a:lnTo>
                  <a:pt x="1066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67951" y="9430092"/>
            <a:ext cx="48260" cy="5715"/>
          </a:xfrm>
          <a:custGeom>
            <a:avLst/>
            <a:gdLst/>
            <a:ahLst/>
            <a:cxnLst/>
            <a:rect l="l" t="t" r="r" b="b"/>
            <a:pathLst>
              <a:path w="48259" h="5715">
                <a:moveTo>
                  <a:pt x="31534" y="0"/>
                </a:moveTo>
                <a:lnTo>
                  <a:pt x="23952" y="0"/>
                </a:lnTo>
                <a:lnTo>
                  <a:pt x="12382" y="1409"/>
                </a:lnTo>
                <a:lnTo>
                  <a:pt x="0" y="5600"/>
                </a:lnTo>
                <a:lnTo>
                  <a:pt x="48158" y="5600"/>
                </a:lnTo>
                <a:lnTo>
                  <a:pt x="38531" y="1460"/>
                </a:lnTo>
                <a:lnTo>
                  <a:pt x="315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489565" y="9453481"/>
            <a:ext cx="57150" cy="72390"/>
          </a:xfrm>
          <a:custGeom>
            <a:avLst/>
            <a:gdLst/>
            <a:ahLst/>
            <a:cxnLst/>
            <a:rect l="l" t="t" r="r" b="b"/>
            <a:pathLst>
              <a:path w="57150" h="72390">
                <a:moveTo>
                  <a:pt x="47307" y="0"/>
                </a:moveTo>
                <a:lnTo>
                  <a:pt x="0" y="0"/>
                </a:lnTo>
                <a:lnTo>
                  <a:pt x="4991" y="1308"/>
                </a:lnTo>
                <a:lnTo>
                  <a:pt x="14020" y="6667"/>
                </a:lnTo>
                <a:lnTo>
                  <a:pt x="17576" y="10642"/>
                </a:lnTo>
                <a:lnTo>
                  <a:pt x="20231" y="16090"/>
                </a:lnTo>
                <a:lnTo>
                  <a:pt x="22898" y="21450"/>
                </a:lnTo>
                <a:lnTo>
                  <a:pt x="24257" y="27939"/>
                </a:lnTo>
                <a:lnTo>
                  <a:pt x="24257" y="42646"/>
                </a:lnTo>
                <a:lnTo>
                  <a:pt x="76" y="72364"/>
                </a:lnTo>
                <a:lnTo>
                  <a:pt x="43548" y="72364"/>
                </a:lnTo>
                <a:lnTo>
                  <a:pt x="51155" y="58051"/>
                </a:lnTo>
                <a:lnTo>
                  <a:pt x="55245" y="46253"/>
                </a:lnTo>
                <a:lnTo>
                  <a:pt x="56692" y="35674"/>
                </a:lnTo>
                <a:lnTo>
                  <a:pt x="56832" y="24942"/>
                </a:lnTo>
                <a:lnTo>
                  <a:pt x="55460" y="17551"/>
                </a:lnTo>
                <a:lnTo>
                  <a:pt x="52565" y="10642"/>
                </a:lnTo>
                <a:lnTo>
                  <a:pt x="49745" y="3746"/>
                </a:lnTo>
                <a:lnTo>
                  <a:pt x="47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424659" y="9491899"/>
            <a:ext cx="108585" cy="56515"/>
          </a:xfrm>
          <a:custGeom>
            <a:avLst/>
            <a:gdLst/>
            <a:ahLst/>
            <a:cxnLst/>
            <a:rect l="l" t="t" r="r" b="b"/>
            <a:pathLst>
              <a:path w="108584" h="56515">
                <a:moveTo>
                  <a:pt x="20078" y="0"/>
                </a:moveTo>
                <a:lnTo>
                  <a:pt x="9588" y="0"/>
                </a:lnTo>
                <a:lnTo>
                  <a:pt x="6362" y="1384"/>
                </a:lnTo>
                <a:lnTo>
                  <a:pt x="3873" y="4140"/>
                </a:lnTo>
                <a:lnTo>
                  <a:pt x="1282" y="6896"/>
                </a:lnTo>
                <a:lnTo>
                  <a:pt x="0" y="9829"/>
                </a:lnTo>
                <a:lnTo>
                  <a:pt x="0" y="18021"/>
                </a:lnTo>
                <a:lnTo>
                  <a:pt x="5486" y="30695"/>
                </a:lnTo>
                <a:lnTo>
                  <a:pt x="46888" y="55930"/>
                </a:lnTo>
                <a:lnTo>
                  <a:pt x="64211" y="55714"/>
                </a:lnTo>
                <a:lnTo>
                  <a:pt x="108381" y="34086"/>
                </a:lnTo>
                <a:lnTo>
                  <a:pt x="108458" y="33947"/>
                </a:lnTo>
                <a:lnTo>
                  <a:pt x="52324" y="33947"/>
                </a:lnTo>
                <a:lnTo>
                  <a:pt x="46355" y="31991"/>
                </a:lnTo>
                <a:lnTo>
                  <a:pt x="35636" y="24117"/>
                </a:lnTo>
                <a:lnTo>
                  <a:pt x="31356" y="18592"/>
                </a:lnTo>
                <a:lnTo>
                  <a:pt x="28219" y="11531"/>
                </a:lnTo>
                <a:lnTo>
                  <a:pt x="24993" y="3810"/>
                </a:lnTo>
                <a:lnTo>
                  <a:pt x="200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41127" y="348521"/>
            <a:ext cx="1246124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1.</a:t>
            </a:r>
            <a:r>
              <a:rPr sz="50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-3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го</a:t>
            </a:r>
            <a:r>
              <a:rPr sz="5000" b="1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5000" b="1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50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-3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50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50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об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5000" b="1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5000" b="1" spc="-4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до</a:t>
            </a:r>
            <a:r>
              <a:rPr sz="5000" b="1" spc="-6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ания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2755" y="2136842"/>
            <a:ext cx="6551930" cy="470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b="1" dirty="0">
                <a:solidFill>
                  <a:srgbClr val="2B2B2B"/>
                </a:solidFill>
                <a:latin typeface="Open Sans"/>
                <a:cs typeface="Open Sans"/>
              </a:rPr>
              <a:t>1.</a:t>
            </a:r>
            <a:r>
              <a:rPr sz="3500" b="1" spc="-5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3500" b="1" spc="-45" dirty="0">
                <a:solidFill>
                  <a:srgbClr val="2B2B2B"/>
                </a:solidFill>
                <a:latin typeface="Open Sans"/>
                <a:cs typeface="Open Sans"/>
              </a:rPr>
              <a:t>Оп</a:t>
            </a:r>
            <a:r>
              <a:rPr sz="3500" b="1" spc="-35" dirty="0">
                <a:solidFill>
                  <a:srgbClr val="2B2B2B"/>
                </a:solidFill>
                <a:latin typeface="Open Sans"/>
                <a:cs typeface="Open Sans"/>
              </a:rPr>
              <a:t>ре</a:t>
            </a:r>
            <a:r>
              <a:rPr sz="3500" b="1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35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3500" b="1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3500" b="1" spc="-4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3500" b="1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35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3500" b="1" spc="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35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3500" b="1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35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3500" b="1" spc="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35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500" b="1" spc="-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500" b="1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3500" b="1" spc="-2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3500" b="1" spc="-1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35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endParaRPr sz="35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0786" y="3643679"/>
            <a:ext cx="6756400" cy="5512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54025">
              <a:lnSpc>
                <a:spcPts val="2900"/>
              </a:lnSpc>
            </a:pP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Вс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траи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ый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г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сок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(Г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ес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1561465" indent="-635">
              <a:lnSpc>
                <a:spcPts val="2890"/>
              </a:lnSpc>
            </a:pP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на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жно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ПВХ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олка)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1243330">
              <a:lnSpc>
                <a:spcPts val="2890"/>
              </a:lnSpc>
            </a:pP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S</a:t>
            </a:r>
            <a:r>
              <a:rPr sz="2500" b="1" spc="-60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r>
              <a:rPr sz="2500" b="1" spc="-110" dirty="0">
                <a:solidFill>
                  <a:srgbClr val="2B2B2B"/>
                </a:solidFill>
                <a:latin typeface="Open Sans"/>
                <a:cs typeface="Open Sans"/>
              </a:rPr>
              <a:t>O</a:t>
            </a:r>
            <a:r>
              <a:rPr sz="2500" b="1" spc="25" dirty="0">
                <a:solidFill>
                  <a:srgbClr val="2B2B2B"/>
                </a:solidFill>
                <a:latin typeface="Open Sans"/>
                <a:cs typeface="Open Sans"/>
              </a:rPr>
              <a:t>T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T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f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or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R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T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E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m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p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(и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х на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ts val="2905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9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05"/>
              </a:lnSpc>
            </a:pP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яж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ВХ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олк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а)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048243" y="5222747"/>
            <a:ext cx="4390643" cy="3896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9286" y="695248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9286" y="6188962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8430" y="805891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8430" y="541324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9311" y="3691129"/>
            <a:ext cx="88265" cy="75565"/>
          </a:xfrm>
          <a:custGeom>
            <a:avLst/>
            <a:gdLst/>
            <a:ahLst/>
            <a:cxnLst/>
            <a:rect l="l" t="t" r="r" b="b"/>
            <a:pathLst>
              <a:path w="88265" h="75564">
                <a:moveTo>
                  <a:pt x="78016" y="0"/>
                </a:moveTo>
                <a:lnTo>
                  <a:pt x="69849" y="0"/>
                </a:lnTo>
                <a:lnTo>
                  <a:pt x="67271" y="736"/>
                </a:lnTo>
                <a:lnTo>
                  <a:pt x="65849" y="2146"/>
                </a:lnTo>
                <a:lnTo>
                  <a:pt x="64439" y="3619"/>
                </a:lnTo>
                <a:lnTo>
                  <a:pt x="61531" y="7416"/>
                </a:lnTo>
                <a:lnTo>
                  <a:pt x="31876" y="37706"/>
                </a:lnTo>
                <a:lnTo>
                  <a:pt x="19951" y="44272"/>
                </a:lnTo>
                <a:lnTo>
                  <a:pt x="11150" y="48387"/>
                </a:lnTo>
                <a:lnTo>
                  <a:pt x="6578" y="50850"/>
                </a:lnTo>
                <a:lnTo>
                  <a:pt x="1333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33" y="68580"/>
                </a:lnTo>
                <a:lnTo>
                  <a:pt x="6654" y="74015"/>
                </a:lnTo>
                <a:lnTo>
                  <a:pt x="9651" y="75336"/>
                </a:lnTo>
                <a:lnTo>
                  <a:pt x="13068" y="75336"/>
                </a:lnTo>
                <a:lnTo>
                  <a:pt x="20231" y="73660"/>
                </a:lnTo>
                <a:lnTo>
                  <a:pt x="30276" y="68643"/>
                </a:lnTo>
                <a:lnTo>
                  <a:pt x="43205" y="60248"/>
                </a:lnTo>
                <a:lnTo>
                  <a:pt x="87909" y="60248"/>
                </a:lnTo>
                <a:lnTo>
                  <a:pt x="87998" y="12852"/>
                </a:lnTo>
                <a:lnTo>
                  <a:pt x="86664" y="8242"/>
                </a:lnTo>
                <a:lnTo>
                  <a:pt x="81508" y="1651"/>
                </a:lnTo>
                <a:lnTo>
                  <a:pt x="7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2524" y="3751385"/>
            <a:ext cx="45085" cy="121285"/>
          </a:xfrm>
          <a:custGeom>
            <a:avLst/>
            <a:gdLst/>
            <a:ahLst/>
            <a:cxnLst/>
            <a:rect l="l" t="t" r="r" b="b"/>
            <a:pathLst>
              <a:path w="45084" h="121285">
                <a:moveTo>
                  <a:pt x="44704" y="0"/>
                </a:moveTo>
                <a:lnTo>
                  <a:pt x="0" y="0"/>
                </a:lnTo>
                <a:lnTo>
                  <a:pt x="11569" y="101384"/>
                </a:lnTo>
                <a:lnTo>
                  <a:pt x="11569" y="107810"/>
                </a:lnTo>
                <a:lnTo>
                  <a:pt x="13068" y="112674"/>
                </a:lnTo>
                <a:lnTo>
                  <a:pt x="19062" y="119265"/>
                </a:lnTo>
                <a:lnTo>
                  <a:pt x="23063" y="120916"/>
                </a:lnTo>
                <a:lnTo>
                  <a:pt x="28054" y="120916"/>
                </a:lnTo>
                <a:lnTo>
                  <a:pt x="39395" y="116395"/>
                </a:lnTo>
                <a:lnTo>
                  <a:pt x="44475" y="102819"/>
                </a:lnTo>
                <a:lnTo>
                  <a:pt x="44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9733" y="4742685"/>
            <a:ext cx="117475" cy="66675"/>
          </a:xfrm>
          <a:custGeom>
            <a:avLst/>
            <a:gdLst/>
            <a:ahLst/>
            <a:cxnLst/>
            <a:rect l="l" t="t" r="r" b="b"/>
            <a:pathLst>
              <a:path w="117475" h="66675">
                <a:moveTo>
                  <a:pt x="70713" y="0"/>
                </a:moveTo>
                <a:lnTo>
                  <a:pt x="27190" y="8293"/>
                </a:lnTo>
                <a:lnTo>
                  <a:pt x="0" y="45478"/>
                </a:lnTo>
                <a:lnTo>
                  <a:pt x="0" y="55867"/>
                </a:lnTo>
                <a:lnTo>
                  <a:pt x="1358" y="59588"/>
                </a:lnTo>
                <a:lnTo>
                  <a:pt x="6807" y="64998"/>
                </a:lnTo>
                <a:lnTo>
                  <a:pt x="10299" y="66344"/>
                </a:lnTo>
                <a:lnTo>
                  <a:pt x="19240" y="66344"/>
                </a:lnTo>
                <a:lnTo>
                  <a:pt x="22821" y="64820"/>
                </a:lnTo>
                <a:lnTo>
                  <a:pt x="27749" y="58915"/>
                </a:lnTo>
                <a:lnTo>
                  <a:pt x="29972" y="54686"/>
                </a:lnTo>
                <a:lnTo>
                  <a:pt x="57683" y="25031"/>
                </a:lnTo>
                <a:lnTo>
                  <a:pt x="67005" y="24790"/>
                </a:lnTo>
                <a:lnTo>
                  <a:pt x="117005" y="24790"/>
                </a:lnTo>
                <a:lnTo>
                  <a:pt x="83667" y="1917"/>
                </a:lnTo>
                <a:lnTo>
                  <a:pt x="7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9302" y="4767478"/>
            <a:ext cx="128270" cy="158115"/>
          </a:xfrm>
          <a:custGeom>
            <a:avLst/>
            <a:gdLst/>
            <a:ahLst/>
            <a:cxnLst/>
            <a:rect l="l" t="t" r="r" b="b"/>
            <a:pathLst>
              <a:path w="128270" h="158114">
                <a:moveTo>
                  <a:pt x="117436" y="0"/>
                </a:moveTo>
                <a:lnTo>
                  <a:pt x="67437" y="0"/>
                </a:lnTo>
                <a:lnTo>
                  <a:pt x="90766" y="22047"/>
                </a:lnTo>
                <a:lnTo>
                  <a:pt x="90766" y="32258"/>
                </a:lnTo>
                <a:lnTo>
                  <a:pt x="89573" y="37160"/>
                </a:lnTo>
                <a:lnTo>
                  <a:pt x="84797" y="47459"/>
                </a:lnTo>
                <a:lnTo>
                  <a:pt x="81394" y="52362"/>
                </a:lnTo>
                <a:lnTo>
                  <a:pt x="76796" y="57175"/>
                </a:lnTo>
                <a:lnTo>
                  <a:pt x="72288" y="61988"/>
                </a:lnTo>
                <a:lnTo>
                  <a:pt x="66586" y="66802"/>
                </a:lnTo>
                <a:lnTo>
                  <a:pt x="59766" y="71615"/>
                </a:lnTo>
                <a:lnTo>
                  <a:pt x="55943" y="74155"/>
                </a:lnTo>
                <a:lnTo>
                  <a:pt x="23202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90" y="148907"/>
                </a:lnTo>
                <a:lnTo>
                  <a:pt x="8775" y="155829"/>
                </a:lnTo>
                <a:lnTo>
                  <a:pt x="13627" y="157518"/>
                </a:lnTo>
                <a:lnTo>
                  <a:pt x="117068" y="157518"/>
                </a:lnTo>
                <a:lnTo>
                  <a:pt x="121234" y="156083"/>
                </a:lnTo>
                <a:lnTo>
                  <a:pt x="123875" y="153289"/>
                </a:lnTo>
                <a:lnTo>
                  <a:pt x="126606" y="150507"/>
                </a:lnTo>
                <a:lnTo>
                  <a:pt x="127965" y="147040"/>
                </a:lnTo>
                <a:lnTo>
                  <a:pt x="127965" y="142989"/>
                </a:lnTo>
                <a:lnTo>
                  <a:pt x="127800" y="138341"/>
                </a:lnTo>
                <a:lnTo>
                  <a:pt x="126098" y="134708"/>
                </a:lnTo>
                <a:lnTo>
                  <a:pt x="119278" y="129476"/>
                </a:lnTo>
                <a:lnTo>
                  <a:pt x="114338" y="128130"/>
                </a:lnTo>
                <a:lnTo>
                  <a:pt x="42748" y="128130"/>
                </a:lnTo>
                <a:lnTo>
                  <a:pt x="44780" y="125006"/>
                </a:lnTo>
                <a:lnTo>
                  <a:pt x="98005" y="77063"/>
                </a:lnTo>
                <a:lnTo>
                  <a:pt x="121297" y="45059"/>
                </a:lnTo>
                <a:lnTo>
                  <a:pt x="124244" y="33324"/>
                </a:lnTo>
                <a:lnTo>
                  <a:pt x="123723" y="18059"/>
                </a:lnTo>
                <a:lnTo>
                  <a:pt x="121119" y="8089"/>
                </a:lnTo>
                <a:lnTo>
                  <a:pt x="118516" y="1689"/>
                </a:lnTo>
                <a:lnTo>
                  <a:pt x="117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7964" y="5533638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70">
                <a:moveTo>
                  <a:pt x="62496" y="0"/>
                </a:moveTo>
                <a:lnTo>
                  <a:pt x="46494" y="0"/>
                </a:lnTo>
                <a:lnTo>
                  <a:pt x="38658" y="1181"/>
                </a:lnTo>
                <a:lnTo>
                  <a:pt x="0" y="34378"/>
                </a:lnTo>
                <a:lnTo>
                  <a:pt x="0" y="42456"/>
                </a:lnTo>
                <a:lnTo>
                  <a:pt x="1270" y="45758"/>
                </a:lnTo>
                <a:lnTo>
                  <a:pt x="6489" y="50774"/>
                </a:lnTo>
                <a:lnTo>
                  <a:pt x="9347" y="52031"/>
                </a:lnTo>
                <a:lnTo>
                  <a:pt x="15049" y="52031"/>
                </a:lnTo>
                <a:lnTo>
                  <a:pt x="26377" y="40652"/>
                </a:lnTo>
                <a:lnTo>
                  <a:pt x="29540" y="33908"/>
                </a:lnTo>
                <a:lnTo>
                  <a:pt x="31203" y="31153"/>
                </a:lnTo>
                <a:lnTo>
                  <a:pt x="33032" y="29044"/>
                </a:lnTo>
                <a:lnTo>
                  <a:pt x="34772" y="26923"/>
                </a:lnTo>
                <a:lnTo>
                  <a:pt x="37223" y="25196"/>
                </a:lnTo>
                <a:lnTo>
                  <a:pt x="43408" y="22529"/>
                </a:lnTo>
                <a:lnTo>
                  <a:pt x="47282" y="21894"/>
                </a:lnTo>
                <a:lnTo>
                  <a:pt x="100520" y="21894"/>
                </a:lnTo>
                <a:lnTo>
                  <a:pt x="99733" y="20167"/>
                </a:lnTo>
                <a:lnTo>
                  <a:pt x="62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85212" y="5555538"/>
            <a:ext cx="78740" cy="69850"/>
          </a:xfrm>
          <a:custGeom>
            <a:avLst/>
            <a:gdLst/>
            <a:ahLst/>
            <a:cxnLst/>
            <a:rect l="l" t="t" r="r" b="b"/>
            <a:pathLst>
              <a:path w="78740" h="69850">
                <a:moveTo>
                  <a:pt x="73266" y="0"/>
                </a:moveTo>
                <a:lnTo>
                  <a:pt x="31686" y="0"/>
                </a:lnTo>
                <a:lnTo>
                  <a:pt x="37236" y="2120"/>
                </a:lnTo>
                <a:lnTo>
                  <a:pt x="41274" y="6350"/>
                </a:lnTo>
                <a:lnTo>
                  <a:pt x="45389" y="10591"/>
                </a:lnTo>
                <a:lnTo>
                  <a:pt x="47447" y="15697"/>
                </a:lnTo>
                <a:lnTo>
                  <a:pt x="47447" y="29349"/>
                </a:lnTo>
                <a:lnTo>
                  <a:pt x="44919" y="35229"/>
                </a:lnTo>
                <a:lnTo>
                  <a:pt x="34620" y="43548"/>
                </a:lnTo>
                <a:lnTo>
                  <a:pt x="28511" y="45593"/>
                </a:lnTo>
                <a:lnTo>
                  <a:pt x="11175" y="45593"/>
                </a:lnTo>
                <a:lnTo>
                  <a:pt x="6972" y="46685"/>
                </a:lnTo>
                <a:lnTo>
                  <a:pt x="1422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93" y="64579"/>
                </a:lnTo>
                <a:lnTo>
                  <a:pt x="5778" y="68821"/>
                </a:lnTo>
                <a:lnTo>
                  <a:pt x="9105" y="69837"/>
                </a:lnTo>
                <a:lnTo>
                  <a:pt x="14338" y="69837"/>
                </a:lnTo>
                <a:lnTo>
                  <a:pt x="16395" y="69684"/>
                </a:lnTo>
                <a:lnTo>
                  <a:pt x="22898" y="69049"/>
                </a:lnTo>
                <a:lnTo>
                  <a:pt x="25272" y="68897"/>
                </a:lnTo>
                <a:lnTo>
                  <a:pt x="76555" y="68897"/>
                </a:lnTo>
                <a:lnTo>
                  <a:pt x="69938" y="62230"/>
                </a:lnTo>
                <a:lnTo>
                  <a:pt x="64871" y="58534"/>
                </a:lnTo>
                <a:lnTo>
                  <a:pt x="58775" y="55321"/>
                </a:lnTo>
                <a:lnTo>
                  <a:pt x="78257" y="27228"/>
                </a:lnTo>
                <a:lnTo>
                  <a:pt x="78257" y="13804"/>
                </a:lnTo>
                <a:lnTo>
                  <a:pt x="77076" y="8318"/>
                </a:lnTo>
                <a:lnTo>
                  <a:pt x="73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5708" y="5624432"/>
            <a:ext cx="56515" cy="59055"/>
          </a:xfrm>
          <a:custGeom>
            <a:avLst/>
            <a:gdLst/>
            <a:ahLst/>
            <a:cxnLst/>
            <a:rect l="l" t="t" r="r" b="b"/>
            <a:pathLst>
              <a:path w="56515" h="59054">
                <a:moveTo>
                  <a:pt x="46050" y="0"/>
                </a:moveTo>
                <a:lnTo>
                  <a:pt x="5156" y="0"/>
                </a:lnTo>
                <a:lnTo>
                  <a:pt x="12039" y="2514"/>
                </a:lnTo>
                <a:lnTo>
                  <a:pt x="17030" y="7620"/>
                </a:lnTo>
                <a:lnTo>
                  <a:pt x="21945" y="12712"/>
                </a:lnTo>
                <a:lnTo>
                  <a:pt x="24472" y="19773"/>
                </a:lnTo>
                <a:lnTo>
                  <a:pt x="24472" y="34759"/>
                </a:lnTo>
                <a:lnTo>
                  <a:pt x="0" y="58699"/>
                </a:lnTo>
                <a:lnTo>
                  <a:pt x="46037" y="58699"/>
                </a:lnTo>
                <a:lnTo>
                  <a:pt x="49276" y="54229"/>
                </a:lnTo>
                <a:lnTo>
                  <a:pt x="52044" y="47713"/>
                </a:lnTo>
                <a:lnTo>
                  <a:pt x="54889" y="41198"/>
                </a:lnTo>
                <a:lnTo>
                  <a:pt x="56174" y="34759"/>
                </a:lnTo>
                <a:lnTo>
                  <a:pt x="56235" y="27470"/>
                </a:lnTo>
                <a:lnTo>
                  <a:pt x="46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3217" y="5645231"/>
            <a:ext cx="108585" cy="60960"/>
          </a:xfrm>
          <a:custGeom>
            <a:avLst/>
            <a:gdLst/>
            <a:ahLst/>
            <a:cxnLst/>
            <a:rect l="l" t="t" r="r" b="b"/>
            <a:pathLst>
              <a:path w="108584" h="60960">
                <a:moveTo>
                  <a:pt x="17335" y="0"/>
                </a:moveTo>
                <a:lnTo>
                  <a:pt x="10845" y="0"/>
                </a:lnTo>
                <a:lnTo>
                  <a:pt x="7277" y="1333"/>
                </a:lnTo>
                <a:lnTo>
                  <a:pt x="1422" y="6832"/>
                </a:lnTo>
                <a:lnTo>
                  <a:pt x="0" y="10363"/>
                </a:lnTo>
                <a:lnTo>
                  <a:pt x="0" y="18287"/>
                </a:lnTo>
                <a:lnTo>
                  <a:pt x="6095" y="33197"/>
                </a:lnTo>
                <a:lnTo>
                  <a:pt x="39916" y="58927"/>
                </a:lnTo>
                <a:lnTo>
                  <a:pt x="48234" y="60578"/>
                </a:lnTo>
                <a:lnTo>
                  <a:pt x="66611" y="60578"/>
                </a:lnTo>
                <a:lnTo>
                  <a:pt x="102095" y="44335"/>
                </a:lnTo>
                <a:lnTo>
                  <a:pt x="108534" y="37896"/>
                </a:lnTo>
                <a:lnTo>
                  <a:pt x="49415" y="37896"/>
                </a:lnTo>
                <a:lnTo>
                  <a:pt x="42925" y="35305"/>
                </a:lnTo>
                <a:lnTo>
                  <a:pt x="38328" y="30137"/>
                </a:lnTo>
                <a:lnTo>
                  <a:pt x="32029" y="21018"/>
                </a:lnTo>
                <a:lnTo>
                  <a:pt x="26136" y="8293"/>
                </a:lnTo>
                <a:lnTo>
                  <a:pt x="24790" y="4711"/>
                </a:lnTo>
                <a:lnTo>
                  <a:pt x="23520" y="3136"/>
                </a:lnTo>
                <a:lnTo>
                  <a:pt x="21462" y="1879"/>
                </a:lnTo>
                <a:lnTo>
                  <a:pt x="19481" y="622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4195" y="7083554"/>
            <a:ext cx="113030" cy="98425"/>
          </a:xfrm>
          <a:custGeom>
            <a:avLst/>
            <a:gdLst/>
            <a:ahLst/>
            <a:cxnLst/>
            <a:rect l="l" t="t" r="r" b="b"/>
            <a:pathLst>
              <a:path w="113029" h="98425">
                <a:moveTo>
                  <a:pt x="106667" y="0"/>
                </a:moveTo>
                <a:lnTo>
                  <a:pt x="25234" y="0"/>
                </a:lnTo>
                <a:lnTo>
                  <a:pt x="20320" y="1536"/>
                </a:lnTo>
                <a:lnTo>
                  <a:pt x="14351" y="7708"/>
                </a:lnTo>
                <a:lnTo>
                  <a:pt x="12255" y="12661"/>
                </a:lnTo>
                <a:lnTo>
                  <a:pt x="11201" y="19481"/>
                </a:lnTo>
                <a:lnTo>
                  <a:pt x="381" y="81699"/>
                </a:lnTo>
                <a:lnTo>
                  <a:pt x="0" y="84213"/>
                </a:lnTo>
                <a:lnTo>
                  <a:pt x="0" y="88188"/>
                </a:lnTo>
                <a:lnTo>
                  <a:pt x="1536" y="91363"/>
                </a:lnTo>
                <a:lnTo>
                  <a:pt x="7493" y="97040"/>
                </a:lnTo>
                <a:lnTo>
                  <a:pt x="10960" y="98425"/>
                </a:lnTo>
                <a:lnTo>
                  <a:pt x="18300" y="98425"/>
                </a:lnTo>
                <a:lnTo>
                  <a:pt x="22821" y="96316"/>
                </a:lnTo>
                <a:lnTo>
                  <a:pt x="33782" y="88036"/>
                </a:lnTo>
                <a:lnTo>
                  <a:pt x="37973" y="85102"/>
                </a:lnTo>
                <a:lnTo>
                  <a:pt x="43776" y="81699"/>
                </a:lnTo>
                <a:lnTo>
                  <a:pt x="48615" y="80886"/>
                </a:lnTo>
                <a:lnTo>
                  <a:pt x="108178" y="80886"/>
                </a:lnTo>
                <a:lnTo>
                  <a:pt x="106743" y="78689"/>
                </a:lnTo>
                <a:lnTo>
                  <a:pt x="96748" y="68618"/>
                </a:lnTo>
                <a:lnTo>
                  <a:pt x="91020" y="64643"/>
                </a:lnTo>
                <a:lnTo>
                  <a:pt x="87426" y="63093"/>
                </a:lnTo>
                <a:lnTo>
                  <a:pt x="39255" y="63093"/>
                </a:lnTo>
                <a:lnTo>
                  <a:pt x="38938" y="27940"/>
                </a:lnTo>
                <a:lnTo>
                  <a:pt x="100863" y="27940"/>
                </a:lnTo>
                <a:lnTo>
                  <a:pt x="105295" y="26631"/>
                </a:lnTo>
                <a:lnTo>
                  <a:pt x="111264" y="21602"/>
                </a:lnTo>
                <a:lnTo>
                  <a:pt x="112788" y="18275"/>
                </a:lnTo>
                <a:lnTo>
                  <a:pt x="112788" y="4711"/>
                </a:lnTo>
                <a:lnTo>
                  <a:pt x="1066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93450" y="7141052"/>
            <a:ext cx="48260" cy="5715"/>
          </a:xfrm>
          <a:custGeom>
            <a:avLst/>
            <a:gdLst/>
            <a:ahLst/>
            <a:cxnLst/>
            <a:rect l="l" t="t" r="r" b="b"/>
            <a:pathLst>
              <a:path w="48259" h="5715">
                <a:moveTo>
                  <a:pt x="31534" y="0"/>
                </a:moveTo>
                <a:lnTo>
                  <a:pt x="23952" y="0"/>
                </a:lnTo>
                <a:lnTo>
                  <a:pt x="12382" y="1397"/>
                </a:lnTo>
                <a:lnTo>
                  <a:pt x="0" y="5600"/>
                </a:lnTo>
                <a:lnTo>
                  <a:pt x="48171" y="5600"/>
                </a:lnTo>
                <a:lnTo>
                  <a:pt x="38544" y="1460"/>
                </a:lnTo>
                <a:lnTo>
                  <a:pt x="315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5069" y="7164433"/>
            <a:ext cx="57150" cy="72390"/>
          </a:xfrm>
          <a:custGeom>
            <a:avLst/>
            <a:gdLst/>
            <a:ahLst/>
            <a:cxnLst/>
            <a:rect l="l" t="t" r="r" b="b"/>
            <a:pathLst>
              <a:path w="57150" h="72390">
                <a:moveTo>
                  <a:pt x="47307" y="0"/>
                </a:moveTo>
                <a:lnTo>
                  <a:pt x="0" y="0"/>
                </a:lnTo>
                <a:lnTo>
                  <a:pt x="4991" y="1308"/>
                </a:lnTo>
                <a:lnTo>
                  <a:pt x="14020" y="6667"/>
                </a:lnTo>
                <a:lnTo>
                  <a:pt x="17576" y="10642"/>
                </a:lnTo>
                <a:lnTo>
                  <a:pt x="20231" y="16090"/>
                </a:lnTo>
                <a:lnTo>
                  <a:pt x="22898" y="21450"/>
                </a:lnTo>
                <a:lnTo>
                  <a:pt x="24257" y="27940"/>
                </a:lnTo>
                <a:lnTo>
                  <a:pt x="24257" y="42646"/>
                </a:lnTo>
                <a:lnTo>
                  <a:pt x="76" y="72364"/>
                </a:lnTo>
                <a:lnTo>
                  <a:pt x="43548" y="72364"/>
                </a:lnTo>
                <a:lnTo>
                  <a:pt x="51155" y="58051"/>
                </a:lnTo>
                <a:lnTo>
                  <a:pt x="55245" y="46253"/>
                </a:lnTo>
                <a:lnTo>
                  <a:pt x="56692" y="35674"/>
                </a:lnTo>
                <a:lnTo>
                  <a:pt x="56832" y="24942"/>
                </a:lnTo>
                <a:lnTo>
                  <a:pt x="55460" y="17551"/>
                </a:lnTo>
                <a:lnTo>
                  <a:pt x="52565" y="10642"/>
                </a:lnTo>
                <a:lnTo>
                  <a:pt x="49745" y="3746"/>
                </a:lnTo>
                <a:lnTo>
                  <a:pt x="47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0165" y="7202851"/>
            <a:ext cx="108585" cy="56515"/>
          </a:xfrm>
          <a:custGeom>
            <a:avLst/>
            <a:gdLst/>
            <a:ahLst/>
            <a:cxnLst/>
            <a:rect l="l" t="t" r="r" b="b"/>
            <a:pathLst>
              <a:path w="108584" h="56515">
                <a:moveTo>
                  <a:pt x="20078" y="0"/>
                </a:moveTo>
                <a:lnTo>
                  <a:pt x="9588" y="0"/>
                </a:lnTo>
                <a:lnTo>
                  <a:pt x="6362" y="1384"/>
                </a:lnTo>
                <a:lnTo>
                  <a:pt x="3873" y="4140"/>
                </a:lnTo>
                <a:lnTo>
                  <a:pt x="1282" y="6896"/>
                </a:lnTo>
                <a:lnTo>
                  <a:pt x="0" y="9829"/>
                </a:lnTo>
                <a:lnTo>
                  <a:pt x="0" y="18021"/>
                </a:lnTo>
                <a:lnTo>
                  <a:pt x="5486" y="30695"/>
                </a:lnTo>
                <a:lnTo>
                  <a:pt x="46888" y="55930"/>
                </a:lnTo>
                <a:lnTo>
                  <a:pt x="64211" y="55714"/>
                </a:lnTo>
                <a:lnTo>
                  <a:pt x="108381" y="34086"/>
                </a:lnTo>
                <a:lnTo>
                  <a:pt x="108457" y="33947"/>
                </a:lnTo>
                <a:lnTo>
                  <a:pt x="52324" y="33947"/>
                </a:lnTo>
                <a:lnTo>
                  <a:pt x="46355" y="31991"/>
                </a:lnTo>
                <a:lnTo>
                  <a:pt x="35636" y="24117"/>
                </a:lnTo>
                <a:lnTo>
                  <a:pt x="31356" y="18592"/>
                </a:lnTo>
                <a:lnTo>
                  <a:pt x="28219" y="11531"/>
                </a:lnTo>
                <a:lnTo>
                  <a:pt x="24993" y="3809"/>
                </a:lnTo>
                <a:lnTo>
                  <a:pt x="200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5590" y="6310886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4222" y="6355208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8634" y="8127494"/>
            <a:ext cx="128270" cy="198120"/>
          </a:xfrm>
          <a:custGeom>
            <a:avLst/>
            <a:gdLst/>
            <a:ahLst/>
            <a:cxnLst/>
            <a:rect l="l" t="t" r="r" b="b"/>
            <a:pathLst>
              <a:path w="128270" h="198120">
                <a:moveTo>
                  <a:pt x="80238" y="0"/>
                </a:moveTo>
                <a:lnTo>
                  <a:pt x="38011" y="10083"/>
                </a:lnTo>
                <a:lnTo>
                  <a:pt x="8902" y="46609"/>
                </a:lnTo>
                <a:lnTo>
                  <a:pt x="660" y="86677"/>
                </a:lnTo>
                <a:lnTo>
                  <a:pt x="0" y="97624"/>
                </a:lnTo>
                <a:lnTo>
                  <a:pt x="6400" y="149618"/>
                </a:lnTo>
                <a:lnTo>
                  <a:pt x="27736" y="183121"/>
                </a:lnTo>
                <a:lnTo>
                  <a:pt x="63893" y="197675"/>
                </a:lnTo>
                <a:lnTo>
                  <a:pt x="79895" y="197167"/>
                </a:lnTo>
                <a:lnTo>
                  <a:pt x="123659" y="174980"/>
                </a:lnTo>
                <a:lnTo>
                  <a:pt x="125298" y="172046"/>
                </a:lnTo>
                <a:lnTo>
                  <a:pt x="72148" y="172046"/>
                </a:lnTo>
                <a:lnTo>
                  <a:pt x="59639" y="169240"/>
                </a:lnTo>
                <a:lnTo>
                  <a:pt x="49364" y="160807"/>
                </a:lnTo>
                <a:lnTo>
                  <a:pt x="43052" y="149885"/>
                </a:lnTo>
                <a:lnTo>
                  <a:pt x="39928" y="137477"/>
                </a:lnTo>
                <a:lnTo>
                  <a:pt x="61125" y="95453"/>
                </a:lnTo>
                <a:lnTo>
                  <a:pt x="66370" y="94005"/>
                </a:lnTo>
                <a:lnTo>
                  <a:pt x="127736" y="94005"/>
                </a:lnTo>
                <a:lnTo>
                  <a:pt x="127012" y="92824"/>
                </a:lnTo>
                <a:lnTo>
                  <a:pt x="124434" y="90030"/>
                </a:lnTo>
                <a:lnTo>
                  <a:pt x="36448" y="90030"/>
                </a:lnTo>
                <a:lnTo>
                  <a:pt x="37807" y="73558"/>
                </a:lnTo>
                <a:lnTo>
                  <a:pt x="51003" y="35445"/>
                </a:lnTo>
                <a:lnTo>
                  <a:pt x="54889" y="31838"/>
                </a:lnTo>
                <a:lnTo>
                  <a:pt x="59588" y="29133"/>
                </a:lnTo>
                <a:lnTo>
                  <a:pt x="64198" y="26428"/>
                </a:lnTo>
                <a:lnTo>
                  <a:pt x="68897" y="25069"/>
                </a:lnTo>
                <a:lnTo>
                  <a:pt x="125475" y="25069"/>
                </a:lnTo>
                <a:lnTo>
                  <a:pt x="123939" y="22821"/>
                </a:lnTo>
                <a:lnTo>
                  <a:pt x="115823" y="13830"/>
                </a:lnTo>
                <a:lnTo>
                  <a:pt x="104520" y="6400"/>
                </a:lnTo>
                <a:lnTo>
                  <a:pt x="93078" y="2044"/>
                </a:lnTo>
                <a:lnTo>
                  <a:pt x="802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8013" y="8152576"/>
            <a:ext cx="51435" cy="31115"/>
          </a:xfrm>
          <a:custGeom>
            <a:avLst/>
            <a:gdLst/>
            <a:ahLst/>
            <a:cxnLst/>
            <a:rect l="l" t="t" r="r" b="b"/>
            <a:pathLst>
              <a:path w="51434" h="31115">
                <a:moveTo>
                  <a:pt x="46100" y="0"/>
                </a:moveTo>
                <a:lnTo>
                  <a:pt x="0" y="0"/>
                </a:lnTo>
                <a:lnTo>
                  <a:pt x="5156" y="1612"/>
                </a:lnTo>
                <a:lnTo>
                  <a:pt x="9575" y="4775"/>
                </a:lnTo>
                <a:lnTo>
                  <a:pt x="14008" y="8026"/>
                </a:lnTo>
                <a:lnTo>
                  <a:pt x="17170" y="12268"/>
                </a:lnTo>
                <a:lnTo>
                  <a:pt x="19253" y="17500"/>
                </a:lnTo>
                <a:lnTo>
                  <a:pt x="20789" y="21653"/>
                </a:lnTo>
                <a:lnTo>
                  <a:pt x="23050" y="24891"/>
                </a:lnTo>
                <a:lnTo>
                  <a:pt x="26301" y="27241"/>
                </a:lnTo>
                <a:lnTo>
                  <a:pt x="29463" y="29590"/>
                </a:lnTo>
                <a:lnTo>
                  <a:pt x="32905" y="30759"/>
                </a:lnTo>
                <a:lnTo>
                  <a:pt x="40855" y="30759"/>
                </a:lnTo>
                <a:lnTo>
                  <a:pt x="44284" y="29311"/>
                </a:lnTo>
                <a:lnTo>
                  <a:pt x="47091" y="26339"/>
                </a:lnTo>
                <a:lnTo>
                  <a:pt x="49809" y="23355"/>
                </a:lnTo>
                <a:lnTo>
                  <a:pt x="51155" y="20116"/>
                </a:lnTo>
                <a:lnTo>
                  <a:pt x="51155" y="10553"/>
                </a:lnTo>
                <a:lnTo>
                  <a:pt x="48983" y="4229"/>
                </a:lnTo>
                <a:lnTo>
                  <a:pt x="46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5080" y="8196511"/>
            <a:ext cx="88265" cy="21590"/>
          </a:xfrm>
          <a:custGeom>
            <a:avLst/>
            <a:gdLst/>
            <a:ahLst/>
            <a:cxnLst/>
            <a:rect l="l" t="t" r="r" b="b"/>
            <a:pathLst>
              <a:path w="88265" h="21590">
                <a:moveTo>
                  <a:pt x="51701" y="0"/>
                </a:moveTo>
                <a:lnTo>
                  <a:pt x="34531" y="0"/>
                </a:lnTo>
                <a:lnTo>
                  <a:pt x="26669" y="1714"/>
                </a:lnTo>
                <a:lnTo>
                  <a:pt x="12560" y="8572"/>
                </a:lnTo>
                <a:lnTo>
                  <a:pt x="6057" y="13893"/>
                </a:lnTo>
                <a:lnTo>
                  <a:pt x="0" y="21018"/>
                </a:lnTo>
                <a:lnTo>
                  <a:pt x="87985" y="21018"/>
                </a:lnTo>
                <a:lnTo>
                  <a:pt x="79908" y="12268"/>
                </a:lnTo>
                <a:lnTo>
                  <a:pt x="73659" y="7848"/>
                </a:lnTo>
                <a:lnTo>
                  <a:pt x="59385" y="1536"/>
                </a:lnTo>
                <a:lnTo>
                  <a:pt x="517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26202" y="8221497"/>
            <a:ext cx="60960" cy="78105"/>
          </a:xfrm>
          <a:custGeom>
            <a:avLst/>
            <a:gdLst/>
            <a:ahLst/>
            <a:cxnLst/>
            <a:rect l="l" t="t" r="r" b="b"/>
            <a:pathLst>
              <a:path w="60959" h="78104">
                <a:moveTo>
                  <a:pt x="50165" y="0"/>
                </a:moveTo>
                <a:lnTo>
                  <a:pt x="0" y="0"/>
                </a:lnTo>
                <a:lnTo>
                  <a:pt x="25400" y="30403"/>
                </a:lnTo>
                <a:lnTo>
                  <a:pt x="25400" y="38430"/>
                </a:lnTo>
                <a:lnTo>
                  <a:pt x="10947" y="74434"/>
                </a:lnTo>
                <a:lnTo>
                  <a:pt x="3530" y="78041"/>
                </a:lnTo>
                <a:lnTo>
                  <a:pt x="47726" y="78041"/>
                </a:lnTo>
                <a:lnTo>
                  <a:pt x="54152" y="66509"/>
                </a:lnTo>
                <a:lnTo>
                  <a:pt x="58737" y="54571"/>
                </a:lnTo>
                <a:lnTo>
                  <a:pt x="60680" y="43992"/>
                </a:lnTo>
                <a:lnTo>
                  <a:pt x="50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878812" y="5969508"/>
            <a:ext cx="3294887" cy="3156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4878812" y="1287780"/>
            <a:ext cx="3409188" cy="4304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783568" y="1769364"/>
            <a:ext cx="3127234" cy="3294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8691" y="2279958"/>
            <a:ext cx="5638800" cy="6339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795">
              <a:lnSpc>
                <a:spcPct val="100000"/>
              </a:lnSpc>
              <a:tabLst>
                <a:tab pos="3298190" algn="l"/>
              </a:tabLst>
            </a:pPr>
            <a:r>
              <a:rPr sz="2200" spc="-2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40" dirty="0">
                <a:latin typeface="Open Sans"/>
                <a:cs typeface="Open Sans"/>
              </a:rPr>
              <a:t>г</a:t>
            </a:r>
            <a:r>
              <a:rPr sz="2200" spc="-10" dirty="0">
                <a:latin typeface="Open Sans"/>
                <a:cs typeface="Open Sans"/>
              </a:rPr>
              <a:t>о,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как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20" dirty="0">
                <a:latin typeface="Open Sans"/>
                <a:cs typeface="Open Sans"/>
              </a:rPr>
              <a:t>ы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5" dirty="0">
                <a:latin typeface="Open Sans"/>
                <a:cs typeface="Open Sans"/>
              </a:rPr>
              <a:t>еде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и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ис</a:t>
            </a:r>
            <a:r>
              <a:rPr sz="2200" spc="-15" dirty="0">
                <a:latin typeface="Open Sans"/>
                <a:cs typeface="Open Sans"/>
              </a:rPr>
              <a:t>ь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с ш</a:t>
            </a:r>
            <a:r>
              <a:rPr sz="2200" spc="-20" dirty="0">
                <a:latin typeface="Open Sans"/>
                <a:cs typeface="Open Sans"/>
              </a:rPr>
              <a:t>ин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н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б</a:t>
            </a:r>
            <a:r>
              <a:rPr sz="2200" spc="-65" dirty="0">
                <a:latin typeface="Open Sans"/>
                <a:cs typeface="Open Sans"/>
              </a:rPr>
              <a:t>х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0" dirty="0">
                <a:latin typeface="Open Sans"/>
                <a:cs typeface="Open Sans"/>
              </a:rPr>
              <a:t>и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по</a:t>
            </a:r>
            <a:r>
              <a:rPr sz="2200" b="1" spc="-10" dirty="0">
                <a:latin typeface="Open Sans"/>
                <a:cs typeface="Open Sans"/>
              </a:rPr>
              <a:t>д</a:t>
            </a:r>
            <a:r>
              <a:rPr sz="2200" b="1" spc="-20" dirty="0">
                <a:latin typeface="Open Sans"/>
                <a:cs typeface="Open Sans"/>
              </a:rPr>
              <a:t>о</a:t>
            </a:r>
            <a:r>
              <a:rPr sz="2200" b="1" spc="-15" dirty="0">
                <a:latin typeface="Open Sans"/>
                <a:cs typeface="Open Sans"/>
              </a:rPr>
              <a:t>бр</a:t>
            </a:r>
            <a:r>
              <a:rPr sz="2200" b="1" spc="-10" dirty="0">
                <a:latin typeface="Open Sans"/>
                <a:cs typeface="Open Sans"/>
              </a:rPr>
              <a:t>а</a:t>
            </a:r>
            <a:r>
              <a:rPr sz="2200" b="1" spc="-20" dirty="0">
                <a:latin typeface="Open Sans"/>
                <a:cs typeface="Open Sans"/>
              </a:rPr>
              <a:t>т</a:t>
            </a:r>
            <a:r>
              <a:rPr sz="2200" b="1" spc="-15" dirty="0">
                <a:latin typeface="Open Sans"/>
                <a:cs typeface="Open Sans"/>
              </a:rPr>
              <a:t>ь</a:t>
            </a:r>
            <a:r>
              <a:rPr sz="2200" b="1" spc="-10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п</a:t>
            </a:r>
            <a:r>
              <a:rPr sz="2200" b="1" spc="-15" dirty="0">
                <a:latin typeface="Open Sans"/>
                <a:cs typeface="Open Sans"/>
              </a:rPr>
              <a:t>р</a:t>
            </a:r>
            <a:r>
              <a:rPr sz="2200" b="1" spc="-10" dirty="0">
                <a:latin typeface="Open Sans"/>
                <a:cs typeface="Open Sans"/>
              </a:rPr>
              <a:t>а</a:t>
            </a:r>
            <a:r>
              <a:rPr sz="2200" b="1" spc="-15" dirty="0">
                <a:latin typeface="Open Sans"/>
                <a:cs typeface="Open Sans"/>
              </a:rPr>
              <a:t>вил</a:t>
            </a:r>
            <a:r>
              <a:rPr sz="2200" b="1" spc="-20" dirty="0">
                <a:latin typeface="Open Sans"/>
                <a:cs typeface="Open Sans"/>
              </a:rPr>
              <a:t>ьн</a:t>
            </a:r>
            <a:r>
              <a:rPr sz="2200" b="1" spc="-15" dirty="0">
                <a:latin typeface="Open Sans"/>
                <a:cs typeface="Open Sans"/>
              </a:rPr>
              <a:t>ые</a:t>
            </a:r>
            <a:r>
              <a:rPr sz="2200" b="1" spc="25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у</a:t>
            </a:r>
            <a:r>
              <a:rPr sz="2200" b="1" spc="-85" dirty="0">
                <a:latin typeface="Open Sans"/>
                <a:cs typeface="Open Sans"/>
              </a:rPr>
              <a:t>г</a:t>
            </a:r>
            <a:r>
              <a:rPr sz="2200" b="1" spc="-15" dirty="0">
                <a:latin typeface="Open Sans"/>
                <a:cs typeface="Open Sans"/>
              </a:rPr>
              <a:t>л</a:t>
            </a:r>
            <a:r>
              <a:rPr sz="2200" b="1" spc="-20" dirty="0">
                <a:latin typeface="Open Sans"/>
                <a:cs typeface="Open Sans"/>
              </a:rPr>
              <a:t>о</a:t>
            </a:r>
            <a:r>
              <a:rPr sz="2200" b="1" spc="-15" dirty="0">
                <a:latin typeface="Open Sans"/>
                <a:cs typeface="Open Sans"/>
              </a:rPr>
              <a:t>вые</a:t>
            </a:r>
            <a:r>
              <a:rPr sz="2200" b="1" dirty="0">
                <a:latin typeface="Open Sans"/>
                <a:cs typeface="Open Sans"/>
              </a:rPr>
              <a:t>	</a:t>
            </a:r>
            <a:r>
              <a:rPr sz="2200" b="1" spc="-15" dirty="0">
                <a:latin typeface="Open Sans"/>
                <a:cs typeface="Open Sans"/>
              </a:rPr>
              <a:t>с</a:t>
            </a:r>
            <a:r>
              <a:rPr sz="2200" b="1" spc="-20" dirty="0">
                <a:latin typeface="Open Sans"/>
                <a:cs typeface="Open Sans"/>
              </a:rPr>
              <a:t>ое</a:t>
            </a:r>
            <a:r>
              <a:rPr sz="2200" b="1" spc="-10" dirty="0">
                <a:latin typeface="Open Sans"/>
                <a:cs typeface="Open Sans"/>
              </a:rPr>
              <a:t>д</a:t>
            </a:r>
            <a:r>
              <a:rPr sz="2200" b="1" spc="-20" dirty="0">
                <a:latin typeface="Open Sans"/>
                <a:cs typeface="Open Sans"/>
              </a:rPr>
              <a:t>ини</a:t>
            </a:r>
            <a:r>
              <a:rPr sz="2200" b="1" spc="-45" dirty="0">
                <a:latin typeface="Open Sans"/>
                <a:cs typeface="Open Sans"/>
              </a:rPr>
              <a:t>т</a:t>
            </a:r>
            <a:r>
              <a:rPr sz="2200" b="1" spc="-20" dirty="0">
                <a:latin typeface="Open Sans"/>
                <a:cs typeface="Open Sans"/>
              </a:rPr>
              <a:t>е</a:t>
            </a:r>
            <a:r>
              <a:rPr sz="2200" b="1" spc="-15" dirty="0">
                <a:latin typeface="Open Sans"/>
                <a:cs typeface="Open Sans"/>
              </a:rPr>
              <a:t>ли</a:t>
            </a:r>
            <a:r>
              <a:rPr sz="2200" spc="-10" dirty="0"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114300">
              <a:lnSpc>
                <a:spcPct val="100000"/>
              </a:lnSpc>
            </a:pP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я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40" dirty="0">
                <a:latin typeface="Open Sans"/>
                <a:cs typeface="Open Sans"/>
              </a:rPr>
              <a:t>э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40" dirty="0">
                <a:latin typeface="Open Sans"/>
                <a:cs typeface="Open Sans"/>
              </a:rPr>
              <a:t>г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н</a:t>
            </a:r>
            <a:r>
              <a:rPr sz="2200" spc="-20" dirty="0">
                <a:latin typeface="Open Sans"/>
                <a:cs typeface="Open Sans"/>
              </a:rPr>
              <a:t>у</a:t>
            </a:r>
            <a:r>
              <a:rPr sz="2200" spc="-15" dirty="0">
                <a:latin typeface="Open Sans"/>
                <a:cs typeface="Open Sans"/>
              </a:rPr>
              <a:t>жно</a:t>
            </a:r>
            <a:r>
              <a:rPr sz="2200" spc="30" dirty="0">
                <a:latin typeface="Open Sans"/>
                <a:cs typeface="Open Sans"/>
              </a:rPr>
              <a:t> 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5" dirty="0">
                <a:latin typeface="Open Sans"/>
                <a:cs typeface="Open Sans"/>
              </a:rPr>
              <a:t>еде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ь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как</a:t>
            </a:r>
            <a:r>
              <a:rPr sz="2200" spc="-1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з</a:t>
            </a:r>
            <a:r>
              <a:rPr sz="2200" spc="-15" dirty="0">
                <a:latin typeface="Open Sans"/>
                <a:cs typeface="Open Sans"/>
              </a:rPr>
              <a:t>ака</a:t>
            </a:r>
            <a:r>
              <a:rPr sz="2200" spc="-20" dirty="0">
                <a:latin typeface="Open Sans"/>
                <a:cs typeface="Open Sans"/>
              </a:rPr>
              <a:t>зчи</a:t>
            </a:r>
            <a:r>
              <a:rPr sz="2200" spc="-15" dirty="0">
                <a:latin typeface="Open Sans"/>
                <a:cs typeface="Open Sans"/>
              </a:rPr>
              <a:t>к</a:t>
            </a:r>
            <a:r>
              <a:rPr sz="2200" spc="25" dirty="0">
                <a:latin typeface="Open Sans"/>
                <a:cs typeface="Open Sans"/>
              </a:rPr>
              <a:t> </a:t>
            </a:r>
            <a:r>
              <a:rPr sz="2200" spc="-65" dirty="0">
                <a:latin typeface="Open Sans"/>
                <a:cs typeface="Open Sans"/>
              </a:rPr>
              <a:t>х</a:t>
            </a:r>
            <a:r>
              <a:rPr sz="2200" spc="-35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ч</a:t>
            </a:r>
            <a:r>
              <a:rPr sz="2200" spc="-15" dirty="0">
                <a:latin typeface="Open Sans"/>
                <a:cs typeface="Open Sans"/>
              </a:rPr>
              <a:t>ет</a:t>
            </a:r>
            <a:r>
              <a:rPr sz="2200" spc="1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6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жи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ь</a:t>
            </a:r>
            <a:r>
              <a:rPr sz="2200" spc="1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сис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05" dirty="0">
                <a:latin typeface="Open Sans"/>
                <a:cs typeface="Open Sans"/>
              </a:rPr>
              <a:t>у</a:t>
            </a:r>
            <a:r>
              <a:rPr sz="2200" spc="-10" dirty="0"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34290">
              <a:lnSpc>
                <a:spcPct val="100000"/>
              </a:lnSpc>
            </a:pPr>
            <a:r>
              <a:rPr sz="2200" spc="-20" dirty="0">
                <a:latin typeface="Open Sans"/>
                <a:cs typeface="Open Sans"/>
              </a:rPr>
              <a:t>Шин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ды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я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н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яж</a:t>
            </a:r>
            <a:r>
              <a:rPr sz="2200" spc="-20" dirty="0">
                <a:latin typeface="Open Sans"/>
                <a:cs typeface="Open Sans"/>
              </a:rPr>
              <a:t>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40" dirty="0">
                <a:latin typeface="Open Sans"/>
                <a:cs typeface="Open Sans"/>
              </a:rPr>
              <a:t>г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35" dirty="0">
                <a:latin typeface="Open Sans"/>
                <a:cs typeface="Open Sans"/>
              </a:rPr>
              <a:t>о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ка</a:t>
            </a:r>
            <a:r>
              <a:rPr sz="2200" spc="-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в</a:t>
            </a:r>
            <a:r>
              <a:rPr sz="2200" spc="-10" dirty="0">
                <a:latin typeface="Open Sans"/>
                <a:cs typeface="Open Sans"/>
              </a:rPr>
              <a:t> 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5" dirty="0">
                <a:latin typeface="Open Sans"/>
                <a:cs typeface="Open Sans"/>
              </a:rPr>
              <a:t>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м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ус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ана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45" dirty="0">
                <a:latin typeface="Open Sans"/>
                <a:cs typeface="Open Sans"/>
              </a:rPr>
              <a:t>ют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5" dirty="0">
                <a:latin typeface="Open Sans"/>
                <a:cs typeface="Open Sans"/>
              </a:rPr>
              <a:t>я</a:t>
            </a:r>
            <a:r>
              <a:rPr sz="2200" spc="65" dirty="0">
                <a:latin typeface="Open Sans"/>
                <a:cs typeface="Open Sans"/>
              </a:rPr>
              <a:t> 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ь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на</a:t>
            </a:r>
            <a:r>
              <a:rPr sz="2200" spc="-10" dirty="0">
                <a:latin typeface="Open Sans"/>
                <a:cs typeface="Open Sans"/>
              </a:rPr>
              <a:t> п</a:t>
            </a:r>
            <a:r>
              <a:rPr sz="2200" spc="-35" dirty="0">
                <a:latin typeface="Open Sans"/>
                <a:cs typeface="Open Sans"/>
              </a:rPr>
              <a:t>о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к</a:t>
            </a:r>
            <a:r>
              <a:rPr sz="2200" spc="-2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(в</a:t>
            </a:r>
            <a:r>
              <a:rPr sz="2200" spc="10" dirty="0">
                <a:latin typeface="Open Sans"/>
                <a:cs typeface="Open Sans"/>
              </a:rPr>
              <a:t> 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0" dirty="0">
                <a:latin typeface="Open Sans"/>
                <a:cs typeface="Open Sans"/>
              </a:rPr>
              <a:t>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й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и)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ич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-10" dirty="0">
                <a:latin typeface="Open Sans"/>
                <a:cs typeface="Open Sans"/>
              </a:rPr>
              <a:t> а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ссу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в</a:t>
            </a:r>
            <a:r>
              <a:rPr sz="2200" spc="3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я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ни</a:t>
            </a:r>
            <a:r>
              <a:rPr sz="2200" spc="-15" dirty="0">
                <a:latin typeface="Open Sans"/>
                <a:cs typeface="Open Sans"/>
              </a:rPr>
              <a:t>х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нь</a:t>
            </a:r>
            <a:r>
              <a:rPr sz="2200" spc="-15" dirty="0">
                <a:latin typeface="Open Sans"/>
                <a:cs typeface="Open Sans"/>
              </a:rPr>
              <a:t>ше.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не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б</a:t>
            </a:r>
            <a:r>
              <a:rPr sz="2200" spc="-65" dirty="0">
                <a:latin typeface="Open Sans"/>
                <a:cs typeface="Open Sans"/>
              </a:rPr>
              <a:t>х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ди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20" dirty="0">
                <a:latin typeface="Open Sans"/>
                <a:cs typeface="Open Sans"/>
              </a:rPr>
              <a:t>ы</a:t>
            </a:r>
            <a:r>
              <a:rPr sz="2200" spc="25" dirty="0">
                <a:latin typeface="Open Sans"/>
                <a:cs typeface="Open Sans"/>
              </a:rPr>
              <a:t> </a:t>
            </a:r>
            <a:r>
              <a:rPr sz="2200" b="1" spc="-30" dirty="0">
                <a:latin typeface="Open Sans"/>
                <a:cs typeface="Open Sans"/>
              </a:rPr>
              <a:t>ш</a:t>
            </a:r>
            <a:r>
              <a:rPr sz="2200" b="1" spc="-20" dirty="0">
                <a:latin typeface="Open Sans"/>
                <a:cs typeface="Open Sans"/>
              </a:rPr>
              <a:t>иноп</a:t>
            </a:r>
            <a:r>
              <a:rPr sz="2200" b="1" spc="-15" dirty="0">
                <a:latin typeface="Open Sans"/>
                <a:cs typeface="Open Sans"/>
              </a:rPr>
              <a:t>р</a:t>
            </a:r>
            <a:r>
              <a:rPr sz="2200" b="1" spc="-20" dirty="0">
                <a:latin typeface="Open Sans"/>
                <a:cs typeface="Open Sans"/>
              </a:rPr>
              <a:t>о</a:t>
            </a:r>
            <a:r>
              <a:rPr sz="2200" b="1" spc="-15" dirty="0">
                <a:latin typeface="Open Sans"/>
                <a:cs typeface="Open Sans"/>
              </a:rPr>
              <a:t>в</a:t>
            </a:r>
            <a:r>
              <a:rPr sz="2200" b="1" spc="-20" dirty="0">
                <a:latin typeface="Open Sans"/>
                <a:cs typeface="Open Sans"/>
              </a:rPr>
              <a:t>о</a:t>
            </a:r>
            <a:r>
              <a:rPr sz="2200" b="1" spc="-10" dirty="0">
                <a:latin typeface="Open Sans"/>
                <a:cs typeface="Open Sans"/>
              </a:rPr>
              <a:t>д</a:t>
            </a:r>
            <a:r>
              <a:rPr sz="2200" b="1" spc="-20" dirty="0">
                <a:latin typeface="Open Sans"/>
                <a:cs typeface="Open Sans"/>
              </a:rPr>
              <a:t>ы</a:t>
            </a:r>
            <a:r>
              <a:rPr sz="2200" b="1" spc="-10" dirty="0">
                <a:latin typeface="Open Sans"/>
                <a:cs typeface="Open Sans"/>
              </a:rPr>
              <a:t> </a:t>
            </a:r>
            <a:r>
              <a:rPr sz="2200" b="1" spc="-15" dirty="0">
                <a:latin typeface="Open Sans"/>
                <a:cs typeface="Open Sans"/>
              </a:rPr>
              <a:t>(тр</a:t>
            </a:r>
            <a:r>
              <a:rPr sz="2200" b="1" spc="-20" dirty="0">
                <a:latin typeface="Open Sans"/>
                <a:cs typeface="Open Sans"/>
              </a:rPr>
              <a:t>ек</a:t>
            </a:r>
            <a:r>
              <a:rPr sz="2200" b="1" spc="-15" dirty="0">
                <a:latin typeface="Open Sans"/>
                <a:cs typeface="Open Sans"/>
              </a:rPr>
              <a:t>и)</a:t>
            </a:r>
            <a:r>
              <a:rPr sz="2200" b="1" spc="25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по</a:t>
            </a:r>
            <a:r>
              <a:rPr sz="2200" b="1" spc="-15" dirty="0">
                <a:latin typeface="Open Sans"/>
                <a:cs typeface="Open Sans"/>
              </a:rPr>
              <a:t>д</a:t>
            </a:r>
            <a:r>
              <a:rPr sz="2200" b="1" spc="20" dirty="0">
                <a:latin typeface="Open Sans"/>
                <a:cs typeface="Open Sans"/>
              </a:rPr>
              <a:t> </a:t>
            </a:r>
            <a:r>
              <a:rPr sz="2200" b="1" spc="-15" dirty="0">
                <a:latin typeface="Open Sans"/>
                <a:cs typeface="Open Sans"/>
              </a:rPr>
              <a:t>ГКЛ</a:t>
            </a:r>
            <a:r>
              <a:rPr sz="2200" b="1" dirty="0">
                <a:latin typeface="Open Sans"/>
                <a:cs typeface="Open Sans"/>
              </a:rPr>
              <a:t> </a:t>
            </a:r>
            <a:r>
              <a:rPr sz="2200" spc="-25" dirty="0">
                <a:latin typeface="Open Sans"/>
                <a:cs typeface="Open Sans"/>
              </a:rPr>
              <a:t>—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нужн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бр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5" dirty="0">
                <a:latin typeface="Open Sans"/>
                <a:cs typeface="Open Sans"/>
              </a:rPr>
              <a:t>щ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ь</a:t>
            </a:r>
            <a:r>
              <a:rPr sz="2200" spc="-10" dirty="0">
                <a:latin typeface="Open Sans"/>
                <a:cs typeface="Open Sans"/>
              </a:rPr>
              <a:t> бо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ьше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ни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5" dirty="0">
                <a:latin typeface="Open Sans"/>
                <a:cs typeface="Open Sans"/>
              </a:rPr>
              <a:t>ания</a:t>
            </a:r>
            <a:r>
              <a:rPr sz="2200" spc="4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на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дб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 а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ссу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3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сис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5" dirty="0">
                <a:latin typeface="Open Sans"/>
                <a:cs typeface="Open Sans"/>
              </a:rPr>
              <a:t>у</a:t>
            </a:r>
            <a:r>
              <a:rPr sz="2200" spc="45" dirty="0">
                <a:latin typeface="Open Sans"/>
                <a:cs typeface="Open Sans"/>
              </a:rPr>
              <a:t> 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6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жн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ага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ь как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в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0" dirty="0">
                <a:latin typeface="Open Sans"/>
                <a:cs typeface="Open Sans"/>
              </a:rPr>
              <a:t>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й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ак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в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0" dirty="0">
                <a:latin typeface="Open Sans"/>
                <a:cs typeface="Open Sans"/>
              </a:rPr>
              <a:t>ву</a:t>
            </a:r>
            <a:r>
              <a:rPr sz="2200" spc="-15" dirty="0">
                <a:latin typeface="Open Sans"/>
                <a:cs typeface="Open Sans"/>
              </a:rPr>
              <a:t>х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ях.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6531" y="6819900"/>
            <a:ext cx="646175" cy="646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9000" y="0"/>
            <a:ext cx="14859000" cy="10286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70" cy="10287000"/>
          </a:xfrm>
          <a:custGeom>
            <a:avLst/>
            <a:gdLst/>
            <a:ahLst/>
            <a:cxnLst/>
            <a:rect l="l" t="t" r="r" b="b"/>
            <a:pathLst>
              <a:path w="1270" h="10287000">
                <a:moveTo>
                  <a:pt x="0" y="10287000"/>
                </a:moveTo>
                <a:lnTo>
                  <a:pt x="762" y="10287000"/>
                </a:lnTo>
                <a:lnTo>
                  <a:pt x="76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1"/>
            <a:ext cx="18287365" cy="10286365"/>
          </a:xfrm>
          <a:custGeom>
            <a:avLst/>
            <a:gdLst/>
            <a:ahLst/>
            <a:cxnLst/>
            <a:rect l="l" t="t" r="r" b="b"/>
            <a:pathLst>
              <a:path w="18287365" h="10286365">
                <a:moveTo>
                  <a:pt x="0" y="0"/>
                </a:moveTo>
                <a:lnTo>
                  <a:pt x="18287238" y="0"/>
                </a:lnTo>
              </a:path>
              <a:path w="18287365" h="10286365">
                <a:moveTo>
                  <a:pt x="0" y="10286238"/>
                </a:moveTo>
                <a:lnTo>
                  <a:pt x="0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06185" y="3119584"/>
            <a:ext cx="6010275" cy="5076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Дв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ти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2300" spc="-6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у</a:t>
            </a:r>
            <a:r>
              <a:rPr sz="2300" spc="-90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ы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х</a:t>
            </a:r>
            <a:r>
              <a:rPr sz="2300" spc="-5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един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й: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Times New Roman"/>
              <a:cs typeface="Times New Roman"/>
            </a:endParaRPr>
          </a:p>
          <a:p>
            <a:pPr marL="354965" marR="367030" indent="-342265">
              <a:lnSpc>
                <a:spcPct val="104800"/>
              </a:lnSpc>
              <a:buClr>
                <a:srgbClr val="111111"/>
              </a:buClr>
              <a:buFont typeface="Arial"/>
              <a:buChar char="•"/>
              <a:tabLst>
                <a:tab pos="356235" algn="l"/>
              </a:tabLst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Со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не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8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ш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ин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оп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ово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до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spc="-6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b="1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но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й 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b="1" spc="-60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ос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2300" b="1" spc="-5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–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A48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060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6</a:t>
            </a:r>
            <a:endParaRPr sz="2300">
              <a:latin typeface="Open Sans"/>
              <a:cs typeface="Open Sans"/>
            </a:endParaRPr>
          </a:p>
          <a:p>
            <a:pPr marL="354965" marR="5080" indent="-342265">
              <a:lnSpc>
                <a:spcPct val="105200"/>
              </a:lnSpc>
              <a:buClr>
                <a:srgbClr val="111111"/>
              </a:buClr>
              <a:buFont typeface="Arial"/>
              <a:buChar char="•"/>
              <a:tabLst>
                <a:tab pos="356235" algn="l"/>
              </a:tabLst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Со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не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8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ш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ин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оп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ово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до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spc="-6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b="1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дв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у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х 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b="1" spc="-60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ос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тя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х</a:t>
            </a:r>
            <a:r>
              <a:rPr sz="2300" b="1" spc="-7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(</a:t>
            </a:r>
            <a:r>
              <a:rPr sz="2300" spc="-145" dirty="0">
                <a:solidFill>
                  <a:srgbClr val="111111"/>
                </a:solidFill>
                <a:latin typeface="Open Sans"/>
                <a:cs typeface="Open Sans"/>
              </a:rPr>
              <a:t>"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ен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а-</a:t>
            </a:r>
            <a:r>
              <a:rPr sz="2300" spc="-30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spc="-40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4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"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)</a:t>
            </a:r>
            <a:r>
              <a:rPr sz="2300" spc="-7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–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A48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080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6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709295">
              <a:lnSpc>
                <a:spcPct val="105200"/>
              </a:lnSpc>
            </a:pP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ж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6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уче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ь</a:t>
            </a:r>
            <a:r>
              <a:rPr sz="2300" spc="-6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длин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ы</a:t>
            </a:r>
            <a:r>
              <a:rPr sz="2300" spc="-6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2300" spc="-6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у</a:t>
            </a:r>
            <a:r>
              <a:rPr sz="2300" spc="-90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ово</a:t>
            </a:r>
            <a:r>
              <a:rPr sz="2300" spc="-40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о 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едини</a:t>
            </a:r>
            <a:r>
              <a:rPr sz="2300" spc="-4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ля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я</a:t>
            </a:r>
            <a:r>
              <a:rPr sz="2300" spc="-4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накл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40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7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–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4</a:t>
            </a:r>
            <a:r>
              <a:rPr sz="2300" dirty="0">
                <a:latin typeface="Open Sans"/>
                <a:cs typeface="Open Sans"/>
              </a:rPr>
              <a:t>0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spc="-15" dirty="0">
                <a:latin typeface="Open Sans"/>
                <a:cs typeface="Open Sans"/>
              </a:rPr>
              <a:t>мм.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20955">
              <a:lnSpc>
                <a:spcPct val="105000"/>
              </a:lnSpc>
            </a:pPr>
            <a:r>
              <a:rPr sz="2300" spc="-25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а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0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5" dirty="0">
                <a:latin typeface="Open Sans"/>
                <a:cs typeface="Open Sans"/>
              </a:rPr>
              <a:t>ро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е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с</a:t>
            </a:r>
            <a:r>
              <a:rPr sz="2300" spc="-5" dirty="0">
                <a:latin typeface="Open Sans"/>
                <a:cs typeface="Open Sans"/>
              </a:rPr>
              <a:t> п</a:t>
            </a:r>
            <a:r>
              <a:rPr sz="2300" spc="-25" dirty="0">
                <a:latin typeface="Open Sans"/>
                <a:cs typeface="Open Sans"/>
              </a:rPr>
              <a:t>о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10" dirty="0">
                <a:latin typeface="Open Sans"/>
                <a:cs typeface="Open Sans"/>
              </a:rPr>
              <a:t>л</a:t>
            </a:r>
            <a:r>
              <a:rPr sz="2300" dirty="0">
                <a:latin typeface="Open Sans"/>
                <a:cs typeface="Open Sans"/>
              </a:rPr>
              <a:t>ка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spc="-25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а</a:t>
            </a:r>
            <a:r>
              <a:rPr sz="2300" spc="5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е</a:t>
            </a:r>
            <a:r>
              <a:rPr sz="2300" spc="-10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у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-</a:t>
            </a:r>
            <a:r>
              <a:rPr sz="2300" spc="-20" dirty="0"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у</a:t>
            </a:r>
            <a:r>
              <a:rPr sz="2300" spc="-75" dirty="0">
                <a:latin typeface="Open Sans"/>
                <a:cs typeface="Open Sans"/>
              </a:rPr>
              <a:t>г</a:t>
            </a:r>
            <a:r>
              <a:rPr sz="2300" spc="-10" dirty="0">
                <a:latin typeface="Open Sans"/>
                <a:cs typeface="Open Sans"/>
              </a:rPr>
              <a:t>л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1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ой 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ое</a:t>
            </a:r>
            <a:r>
              <a:rPr sz="2300" spc="-10" dirty="0">
                <a:latin typeface="Open Sans"/>
                <a:cs typeface="Open Sans"/>
              </a:rPr>
              <a:t>дини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spc="-10" dirty="0">
                <a:latin typeface="Open Sans"/>
                <a:cs typeface="Open Sans"/>
              </a:rPr>
              <a:t>е</a:t>
            </a:r>
            <a:r>
              <a:rPr sz="2300" spc="-20" dirty="0">
                <a:latin typeface="Open Sans"/>
                <a:cs typeface="Open Sans"/>
              </a:rPr>
              <a:t>л</a:t>
            </a:r>
            <a:r>
              <a:rPr sz="2300" dirty="0">
                <a:latin typeface="Open Sans"/>
                <a:cs typeface="Open Sans"/>
              </a:rPr>
              <a:t>ь</a:t>
            </a:r>
            <a:r>
              <a:rPr sz="2300" spc="-55" dirty="0">
                <a:latin typeface="Open Sans"/>
                <a:cs typeface="Open Sans"/>
              </a:rPr>
              <a:t> </a:t>
            </a:r>
            <a:r>
              <a:rPr sz="2300" spc="-15" dirty="0">
                <a:latin typeface="Open Sans"/>
                <a:cs typeface="Open Sans"/>
              </a:rPr>
              <a:t>в</a:t>
            </a:r>
            <a:r>
              <a:rPr sz="2300" spc="-10" dirty="0">
                <a:latin typeface="Open Sans"/>
                <a:cs typeface="Open Sans"/>
              </a:rPr>
              <a:t>нутр</a:t>
            </a:r>
            <a:r>
              <a:rPr sz="2300" spc="5" dirty="0">
                <a:latin typeface="Open Sans"/>
                <a:cs typeface="Open Sans"/>
              </a:rPr>
              <a:t>е</a:t>
            </a:r>
            <a:r>
              <a:rPr sz="2300" spc="-25" dirty="0">
                <a:latin typeface="Open Sans"/>
                <a:cs typeface="Open Sans"/>
              </a:rPr>
              <a:t>нни</a:t>
            </a:r>
            <a:r>
              <a:rPr sz="2300" dirty="0">
                <a:latin typeface="Open Sans"/>
                <a:cs typeface="Open Sans"/>
              </a:rPr>
              <a:t>й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с</a:t>
            </a:r>
            <a:r>
              <a:rPr sz="2300" spc="-5" dirty="0">
                <a:latin typeface="Open Sans"/>
                <a:cs typeface="Open Sans"/>
              </a:rPr>
              <a:t> п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1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5" dirty="0">
                <a:latin typeface="Open Sans"/>
                <a:cs typeface="Open Sans"/>
              </a:rPr>
              <a:t>ро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ом</a:t>
            </a:r>
            <a:r>
              <a:rPr sz="2300" spc="-5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в </a:t>
            </a:r>
            <a:r>
              <a:rPr sz="2300" spc="-10" dirty="0">
                <a:latin typeface="Open Sans"/>
                <a:cs typeface="Open Sans"/>
              </a:rPr>
              <a:t>д</a:t>
            </a:r>
            <a:r>
              <a:rPr sz="2300" spc="-15" dirty="0">
                <a:latin typeface="Open Sans"/>
                <a:cs typeface="Open Sans"/>
              </a:rPr>
              <a:t>в</a:t>
            </a:r>
            <a:r>
              <a:rPr sz="2300" spc="-10" dirty="0">
                <a:latin typeface="Open Sans"/>
                <a:cs typeface="Open Sans"/>
              </a:rPr>
              <a:t>у</a:t>
            </a:r>
            <a:r>
              <a:rPr sz="2300" dirty="0">
                <a:latin typeface="Open Sans"/>
                <a:cs typeface="Open Sans"/>
              </a:rPr>
              <a:t>х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п</a:t>
            </a:r>
            <a:r>
              <a:rPr sz="2300" spc="-10" dirty="0">
                <a:latin typeface="Open Sans"/>
                <a:cs typeface="Open Sans"/>
              </a:rPr>
              <a:t>л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spc="-45" dirty="0">
                <a:latin typeface="Open Sans"/>
                <a:cs typeface="Open Sans"/>
              </a:rPr>
              <a:t>к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spc="-1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я</a:t>
            </a:r>
            <a:r>
              <a:rPr sz="2300" spc="-10" dirty="0">
                <a:latin typeface="Open Sans"/>
                <a:cs typeface="Open Sans"/>
              </a:rPr>
              <a:t>х</a:t>
            </a:r>
            <a:r>
              <a:rPr sz="2300" dirty="0">
                <a:latin typeface="Open Sans"/>
                <a:cs typeface="Open Sans"/>
              </a:rPr>
              <a:t>.</a:t>
            </a:r>
            <a:r>
              <a:rPr sz="2300" spc="-5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Д</a:t>
            </a:r>
            <a:r>
              <a:rPr sz="2300" spc="-25" dirty="0">
                <a:latin typeface="Open Sans"/>
                <a:cs typeface="Open Sans"/>
              </a:rPr>
              <a:t>лин</a:t>
            </a:r>
            <a:r>
              <a:rPr sz="2300" dirty="0">
                <a:latin typeface="Open Sans"/>
                <a:cs typeface="Open Sans"/>
              </a:rPr>
              <a:t>а</a:t>
            </a:r>
            <a:r>
              <a:rPr sz="2300" spc="5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5" dirty="0">
                <a:latin typeface="Open Sans"/>
                <a:cs typeface="Open Sans"/>
              </a:rPr>
              <a:t>р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5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ы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–</a:t>
            </a:r>
            <a:r>
              <a:rPr sz="2300" spc="-25" dirty="0"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10</a:t>
            </a:r>
            <a:r>
              <a:rPr sz="2300" dirty="0">
                <a:latin typeface="Open Sans"/>
                <a:cs typeface="Open Sans"/>
              </a:rPr>
              <a:t>0</a:t>
            </a:r>
            <a:r>
              <a:rPr sz="2300" spc="-60" dirty="0">
                <a:latin typeface="Open Sans"/>
                <a:cs typeface="Open Sans"/>
              </a:rPr>
              <a:t> </a:t>
            </a:r>
            <a:r>
              <a:rPr sz="2300" spc="-30" dirty="0">
                <a:latin typeface="Open Sans"/>
                <a:cs typeface="Open Sans"/>
              </a:rPr>
              <a:t>мм</a:t>
            </a:r>
            <a:r>
              <a:rPr sz="2300" dirty="0"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2891" y="677928"/>
            <a:ext cx="7437120" cy="1537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2.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м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10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м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3500" b="1" spc="-5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spc="-7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лин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у 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ф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ил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й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ы со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2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spc="-2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ий (д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я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 на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ла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ш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ровод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)</a:t>
            </a:r>
            <a:endParaRPr sz="35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16895" y="0"/>
            <a:ext cx="8044802" cy="10279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70" cy="10287000"/>
          </a:xfrm>
          <a:custGeom>
            <a:avLst/>
            <a:gdLst/>
            <a:ahLst/>
            <a:cxnLst/>
            <a:rect l="l" t="t" r="r" b="b"/>
            <a:pathLst>
              <a:path w="1270" h="10287000">
                <a:moveTo>
                  <a:pt x="0" y="10287000"/>
                </a:moveTo>
                <a:lnTo>
                  <a:pt x="762" y="10287000"/>
                </a:lnTo>
                <a:lnTo>
                  <a:pt x="76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1"/>
            <a:ext cx="18287365" cy="10286365"/>
          </a:xfrm>
          <a:custGeom>
            <a:avLst/>
            <a:gdLst/>
            <a:ahLst/>
            <a:cxnLst/>
            <a:rect l="l" t="t" r="r" b="b"/>
            <a:pathLst>
              <a:path w="18287365" h="10286365">
                <a:moveTo>
                  <a:pt x="0" y="0"/>
                </a:moveTo>
                <a:lnTo>
                  <a:pt x="18287238" y="0"/>
                </a:lnTo>
              </a:path>
              <a:path w="18287365" h="10286365">
                <a:moveTo>
                  <a:pt x="0" y="10286238"/>
                </a:moveTo>
                <a:lnTo>
                  <a:pt x="0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8071" y="793726"/>
            <a:ext cx="7167880" cy="97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2.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м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10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м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3500" b="1" spc="-5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spc="-7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лин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у 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ф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ил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й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ы со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2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spc="-2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ий</a:t>
            </a:r>
            <a:endParaRPr sz="35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8071" y="1860856"/>
            <a:ext cx="8274050" cy="445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(д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я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аи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spc="-10" dirty="0">
                <a:solidFill>
                  <a:srgbClr val="111111"/>
                </a:solidFill>
                <a:latin typeface="Open Sans"/>
                <a:cs typeface="Open Sans"/>
              </a:rPr>
              <a:t>мо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ш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ин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ровод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)</a:t>
            </a:r>
            <a:endParaRPr sz="350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3162" y="3395462"/>
            <a:ext cx="7184390" cy="3623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Дв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ти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2300" spc="-6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у</a:t>
            </a:r>
            <a:r>
              <a:rPr sz="2300" spc="-90" dirty="0">
                <a:solidFill>
                  <a:srgbClr val="111111"/>
                </a:solidFill>
                <a:latin typeface="Open Sans"/>
                <a:cs typeface="Open Sans"/>
              </a:rPr>
              <a:t>г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ы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х</a:t>
            </a:r>
            <a:r>
              <a:rPr sz="2300" spc="-5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един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й: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marR="1541145" indent="-342900">
              <a:lnSpc>
                <a:spcPct val="104800"/>
              </a:lnSpc>
              <a:buClr>
                <a:srgbClr val="111111"/>
              </a:buClr>
              <a:buFont typeface="Arial"/>
              <a:buChar char="•"/>
              <a:tabLst>
                <a:tab pos="356235" algn="l"/>
              </a:tabLst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Со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не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8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ш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ин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оп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ово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до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spc="-6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b="1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д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но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й 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b="1" spc="-60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ос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2300" b="1" spc="-5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–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A48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0706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/A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4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8770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6</a:t>
            </a:r>
            <a:endParaRPr sz="2300">
              <a:latin typeface="Open Sans"/>
              <a:cs typeface="Open Sans"/>
            </a:endParaRPr>
          </a:p>
          <a:p>
            <a:pPr marL="355600" indent="-342900">
              <a:lnSpc>
                <a:spcPct val="100000"/>
              </a:lnSpc>
              <a:spcBef>
                <a:spcPts val="145"/>
              </a:spcBef>
              <a:buClr>
                <a:srgbClr val="111111"/>
              </a:buClr>
              <a:buFont typeface="Arial"/>
              <a:buChar char="•"/>
              <a:tabLst>
                <a:tab pos="356235" algn="l"/>
              </a:tabLst>
            </a:pP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Со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еди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не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2300" spc="-8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ш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ин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оп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ово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до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spc="-6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в</a:t>
            </a:r>
            <a:r>
              <a:rPr sz="2300" b="1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дв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у</a:t>
            </a:r>
            <a:r>
              <a:rPr sz="2300" b="1" dirty="0">
                <a:solidFill>
                  <a:srgbClr val="111111"/>
                </a:solidFill>
                <a:latin typeface="Open Sans"/>
                <a:cs typeface="Open Sans"/>
              </a:rPr>
              <a:t>х</a:t>
            </a:r>
            <a:r>
              <a:rPr sz="2300" b="1" spc="-5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лос</a:t>
            </a:r>
            <a:r>
              <a:rPr sz="2300" b="1" spc="-60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ос</a:t>
            </a:r>
            <a:r>
              <a:rPr sz="2300" b="1" spc="-1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b="1" spc="-10" dirty="0">
                <a:solidFill>
                  <a:srgbClr val="111111"/>
                </a:solidFill>
                <a:latin typeface="Open Sans"/>
                <a:cs typeface="Open Sans"/>
              </a:rPr>
              <a:t>ях</a:t>
            </a:r>
            <a:endParaRPr sz="2300">
              <a:latin typeface="Open Sans"/>
              <a:cs typeface="Open Sans"/>
            </a:endParaRPr>
          </a:p>
          <a:p>
            <a:pPr marL="12700" indent="342900">
              <a:lnSpc>
                <a:spcPct val="100000"/>
              </a:lnSpc>
              <a:spcBef>
                <a:spcPts val="140"/>
              </a:spcBef>
            </a:pP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(</a:t>
            </a:r>
            <a:r>
              <a:rPr sz="2300" spc="-145" dirty="0">
                <a:solidFill>
                  <a:srgbClr val="111111"/>
                </a:solidFill>
                <a:latin typeface="Open Sans"/>
                <a:cs typeface="Open Sans"/>
              </a:rPr>
              <a:t>"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ен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а-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2300" spc="-50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2300" spc="-15" dirty="0">
                <a:solidFill>
                  <a:srgbClr val="111111"/>
                </a:solidFill>
                <a:latin typeface="Open Sans"/>
                <a:cs typeface="Open Sans"/>
              </a:rPr>
              <a:t>"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)</a:t>
            </a:r>
            <a:r>
              <a:rPr sz="2300" spc="-70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111111"/>
                </a:solidFill>
                <a:latin typeface="Open Sans"/>
                <a:cs typeface="Open Sans"/>
              </a:rPr>
              <a:t>–</a:t>
            </a:r>
            <a:r>
              <a:rPr sz="2300" spc="-3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A48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0906</a:t>
            </a:r>
            <a:r>
              <a:rPr sz="2300" spc="-10" dirty="0">
                <a:solidFill>
                  <a:srgbClr val="111111"/>
                </a:solidFill>
                <a:latin typeface="Open Sans"/>
                <a:cs typeface="Open Sans"/>
              </a:rPr>
              <a:t>/</a:t>
            </a:r>
            <a:r>
              <a:rPr sz="2300" spc="-20" dirty="0">
                <a:solidFill>
                  <a:srgbClr val="111111"/>
                </a:solidFill>
                <a:latin typeface="Open Sans"/>
                <a:cs typeface="Open Sans"/>
              </a:rPr>
              <a:t>A</a:t>
            </a:r>
            <a:r>
              <a:rPr sz="2300" spc="-25" dirty="0">
                <a:solidFill>
                  <a:srgbClr val="111111"/>
                </a:solidFill>
                <a:latin typeface="Open Sans"/>
                <a:cs typeface="Open Sans"/>
              </a:rPr>
              <a:t>489906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1979295">
              <a:lnSpc>
                <a:spcPct val="105200"/>
              </a:lnSpc>
            </a:pPr>
            <a:r>
              <a:rPr sz="2300" spc="-20" dirty="0">
                <a:latin typeface="Open Sans"/>
                <a:cs typeface="Open Sans"/>
              </a:rPr>
              <a:t>В</a:t>
            </a:r>
            <a:r>
              <a:rPr sz="2300" spc="-10" dirty="0">
                <a:latin typeface="Open Sans"/>
                <a:cs typeface="Open Sans"/>
              </a:rPr>
              <a:t>а</a:t>
            </a:r>
            <a:r>
              <a:rPr sz="2300" spc="-20" dirty="0">
                <a:latin typeface="Open Sans"/>
                <a:cs typeface="Open Sans"/>
              </a:rPr>
              <a:t>ж</a:t>
            </a:r>
            <a:r>
              <a:rPr sz="2300" spc="-10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60" dirty="0"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уче</a:t>
            </a:r>
            <a:r>
              <a:rPr sz="2300" spc="-20" dirty="0">
                <a:latin typeface="Open Sans"/>
                <a:cs typeface="Open Sans"/>
              </a:rPr>
              <a:t>с</a:t>
            </a:r>
            <a:r>
              <a:rPr sz="2300" spc="-1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ь</a:t>
            </a:r>
            <a:r>
              <a:rPr sz="2300" spc="-60" dirty="0"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длин</a:t>
            </a:r>
            <a:r>
              <a:rPr sz="2300" dirty="0">
                <a:latin typeface="Open Sans"/>
                <a:cs typeface="Open Sans"/>
              </a:rPr>
              <a:t>ы</a:t>
            </a:r>
            <a:r>
              <a:rPr sz="2300" spc="-60" dirty="0">
                <a:latin typeface="Open Sans"/>
                <a:cs typeface="Open Sans"/>
              </a:rPr>
              <a:t> </a:t>
            </a:r>
            <a:r>
              <a:rPr sz="2300" spc="-20" dirty="0">
                <a:latin typeface="Open Sans"/>
                <a:cs typeface="Open Sans"/>
              </a:rPr>
              <a:t>с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spc="-15" dirty="0">
                <a:latin typeface="Open Sans"/>
                <a:cs typeface="Open Sans"/>
              </a:rPr>
              <a:t>о</a:t>
            </a:r>
            <a:r>
              <a:rPr sz="2300" spc="-10" dirty="0">
                <a:latin typeface="Open Sans"/>
                <a:cs typeface="Open Sans"/>
              </a:rPr>
              <a:t>р</a:t>
            </a:r>
            <a:r>
              <a:rPr sz="2300" spc="-15" dirty="0">
                <a:latin typeface="Open Sans"/>
                <a:cs typeface="Open Sans"/>
              </a:rPr>
              <a:t>о</a:t>
            </a:r>
            <a:r>
              <a:rPr sz="2300" dirty="0">
                <a:latin typeface="Open Sans"/>
                <a:cs typeface="Open Sans"/>
              </a:rPr>
              <a:t>н</a:t>
            </a:r>
            <a:r>
              <a:rPr sz="2300" spc="-60" dirty="0"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у</a:t>
            </a:r>
            <a:r>
              <a:rPr sz="2300" spc="-90" dirty="0">
                <a:latin typeface="Open Sans"/>
                <a:cs typeface="Open Sans"/>
              </a:rPr>
              <a:t>г</a:t>
            </a:r>
            <a:r>
              <a:rPr sz="2300" spc="-10" dirty="0">
                <a:latin typeface="Open Sans"/>
                <a:cs typeface="Open Sans"/>
              </a:rPr>
              <a:t>л</a:t>
            </a:r>
            <a:r>
              <a:rPr sz="2300" spc="-15" dirty="0">
                <a:latin typeface="Open Sans"/>
                <a:cs typeface="Open Sans"/>
              </a:rPr>
              <a:t>ов</a:t>
            </a:r>
            <a:r>
              <a:rPr sz="2300" spc="-10" dirty="0">
                <a:latin typeface="Open Sans"/>
                <a:cs typeface="Open Sans"/>
              </a:rPr>
              <a:t>ых </a:t>
            </a:r>
            <a:r>
              <a:rPr sz="2300" spc="-20" dirty="0">
                <a:latin typeface="Open Sans"/>
                <a:cs typeface="Open Sans"/>
              </a:rPr>
              <a:t>с</a:t>
            </a:r>
            <a:r>
              <a:rPr sz="2300" spc="-15" dirty="0">
                <a:latin typeface="Open Sans"/>
                <a:cs typeface="Open Sans"/>
              </a:rPr>
              <a:t>о</a:t>
            </a:r>
            <a:r>
              <a:rPr sz="2300" spc="-10" dirty="0">
                <a:latin typeface="Open Sans"/>
                <a:cs typeface="Open Sans"/>
              </a:rPr>
              <a:t>едини</a:t>
            </a:r>
            <a:r>
              <a:rPr sz="2300" spc="-45" dirty="0">
                <a:latin typeface="Open Sans"/>
                <a:cs typeface="Open Sans"/>
              </a:rPr>
              <a:t>т</a:t>
            </a:r>
            <a:r>
              <a:rPr sz="2300" spc="-25" dirty="0">
                <a:latin typeface="Open Sans"/>
                <a:cs typeface="Open Sans"/>
              </a:rPr>
              <a:t>е</a:t>
            </a:r>
            <a:r>
              <a:rPr sz="2300" spc="-20" dirty="0">
                <a:latin typeface="Open Sans"/>
                <a:cs typeface="Open Sans"/>
              </a:rPr>
              <a:t>л</a:t>
            </a:r>
            <a:r>
              <a:rPr sz="2300" spc="-10" dirty="0">
                <a:latin typeface="Open Sans"/>
                <a:cs typeface="Open Sans"/>
              </a:rPr>
              <a:t>е</a:t>
            </a:r>
            <a:r>
              <a:rPr sz="2300" spc="-25" dirty="0">
                <a:latin typeface="Open Sans"/>
                <a:cs typeface="Open Sans"/>
              </a:rPr>
              <a:t>й</a:t>
            </a:r>
            <a:r>
              <a:rPr sz="2300" dirty="0"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300" spc="-5" dirty="0">
                <a:latin typeface="Open Sans"/>
                <a:cs typeface="Open Sans"/>
              </a:rPr>
              <a:t>Д</a:t>
            </a:r>
            <a:r>
              <a:rPr sz="2300" spc="-25" dirty="0">
                <a:latin typeface="Open Sans"/>
                <a:cs typeface="Open Sans"/>
              </a:rPr>
              <a:t>лин</a:t>
            </a:r>
            <a:r>
              <a:rPr sz="2300" dirty="0">
                <a:latin typeface="Open Sans"/>
                <a:cs typeface="Open Sans"/>
              </a:rPr>
              <a:t>а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spc="-35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5" dirty="0">
                <a:latin typeface="Open Sans"/>
                <a:cs typeface="Open Sans"/>
              </a:rPr>
              <a:t>р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25" dirty="0">
                <a:latin typeface="Open Sans"/>
                <a:cs typeface="Open Sans"/>
              </a:rPr>
              <a:t>н</a:t>
            </a:r>
            <a:r>
              <a:rPr sz="2300" dirty="0">
                <a:latin typeface="Open Sans"/>
                <a:cs typeface="Open Sans"/>
              </a:rPr>
              <a:t>ы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для</a:t>
            </a:r>
            <a:r>
              <a:rPr sz="2300" spc="-3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о</a:t>
            </a:r>
            <a:r>
              <a:rPr sz="2300" spc="-5" dirty="0">
                <a:latin typeface="Open Sans"/>
                <a:cs typeface="Open Sans"/>
              </a:rPr>
              <a:t>б</a:t>
            </a:r>
            <a:r>
              <a:rPr sz="2300" dirty="0">
                <a:latin typeface="Open Sans"/>
                <a:cs typeface="Open Sans"/>
              </a:rPr>
              <a:t>оих</a:t>
            </a:r>
            <a:r>
              <a:rPr sz="2300" spc="-45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в</a:t>
            </a:r>
            <a:r>
              <a:rPr sz="2300" dirty="0">
                <a:latin typeface="Open Sans"/>
                <a:cs typeface="Open Sans"/>
              </a:rPr>
              <a:t>идов</a:t>
            </a:r>
            <a:r>
              <a:rPr sz="2300" spc="-4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у</a:t>
            </a:r>
            <a:r>
              <a:rPr sz="2300" spc="-75" dirty="0">
                <a:latin typeface="Open Sans"/>
                <a:cs typeface="Open Sans"/>
              </a:rPr>
              <a:t>г</a:t>
            </a:r>
            <a:r>
              <a:rPr sz="2300" dirty="0">
                <a:latin typeface="Open Sans"/>
                <a:cs typeface="Open Sans"/>
              </a:rPr>
              <a:t>лов</a:t>
            </a:r>
            <a:r>
              <a:rPr sz="2300" spc="-4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–</a:t>
            </a:r>
            <a:r>
              <a:rPr sz="2300" spc="-15" dirty="0">
                <a:latin typeface="Open Sans"/>
                <a:cs typeface="Open Sans"/>
              </a:rPr>
              <a:t> </a:t>
            </a:r>
            <a:r>
              <a:rPr sz="2300" spc="-10" dirty="0">
                <a:latin typeface="Open Sans"/>
                <a:cs typeface="Open Sans"/>
              </a:rPr>
              <a:t>10</a:t>
            </a:r>
            <a:r>
              <a:rPr sz="2300" dirty="0">
                <a:latin typeface="Open Sans"/>
                <a:cs typeface="Open Sans"/>
              </a:rPr>
              <a:t>0</a:t>
            </a:r>
            <a:r>
              <a:rPr sz="2300" spc="-60" dirty="0">
                <a:latin typeface="Open Sans"/>
                <a:cs typeface="Open Sans"/>
              </a:rPr>
              <a:t> </a:t>
            </a:r>
            <a:r>
              <a:rPr sz="2300" spc="-30" dirty="0">
                <a:latin typeface="Open Sans"/>
                <a:cs typeface="Open Sans"/>
              </a:rPr>
              <a:t>мм</a:t>
            </a:r>
            <a:r>
              <a:rPr sz="2300" dirty="0"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92740" y="0"/>
            <a:ext cx="7791881" cy="10258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70" cy="10287000"/>
          </a:xfrm>
          <a:custGeom>
            <a:avLst/>
            <a:gdLst/>
            <a:ahLst/>
            <a:cxnLst/>
            <a:rect l="l" t="t" r="r" b="b"/>
            <a:pathLst>
              <a:path w="1270" h="10287000">
                <a:moveTo>
                  <a:pt x="0" y="10287000"/>
                </a:moveTo>
                <a:lnTo>
                  <a:pt x="762" y="10287000"/>
                </a:lnTo>
                <a:lnTo>
                  <a:pt x="76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761"/>
            <a:ext cx="18287365" cy="10286365"/>
          </a:xfrm>
          <a:custGeom>
            <a:avLst/>
            <a:gdLst/>
            <a:ahLst/>
            <a:cxnLst/>
            <a:rect l="l" t="t" r="r" b="b"/>
            <a:pathLst>
              <a:path w="18287365" h="10286365">
                <a:moveTo>
                  <a:pt x="0" y="0"/>
                </a:moveTo>
                <a:lnTo>
                  <a:pt x="18287238" y="0"/>
                </a:lnTo>
              </a:path>
              <a:path w="18287365" h="10286365">
                <a:moveTo>
                  <a:pt x="0" y="10286238"/>
                </a:moveTo>
                <a:lnTo>
                  <a:pt x="0" y="0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1754" y="2937134"/>
            <a:ext cx="5858510" cy="365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92405">
              <a:lnSpc>
                <a:spcPct val="9670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9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асс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итыв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ис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сов</a:t>
            </a:r>
            <a:r>
              <a:rPr sz="25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7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о,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асс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еса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ыш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967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юч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од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длинн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ым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обы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иди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х 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77200" y="1295400"/>
            <a:ext cx="9317123" cy="7696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11400" y="0"/>
            <a:ext cx="3276599" cy="2090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4851" y="791294"/>
            <a:ext cx="5728970" cy="2489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800"/>
              </a:lnSpc>
            </a:pP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ано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магни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яжной п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4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-д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spc="-6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ль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 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ок.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ся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ё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ся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ль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62020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4851" y="3811794"/>
            <a:ext cx="7733665" cy="4714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ыках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ся</a:t>
            </a:r>
            <a:endParaRPr sz="2000">
              <a:latin typeface="Open Sans"/>
              <a:cs typeface="Open Sans"/>
            </a:endParaRPr>
          </a:p>
          <a:p>
            <a:pPr marL="15240">
              <a:lnSpc>
                <a:spcPct val="100000"/>
              </a:lnSpc>
              <a:spcBef>
                <a:spcPts val="515"/>
              </a:spcBef>
            </a:pP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ед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4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spc="-6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endParaRPr sz="2000">
              <a:latin typeface="Open Sans"/>
              <a:cs typeface="Open Sans"/>
            </a:endParaRPr>
          </a:p>
          <a:p>
            <a:pPr marL="15240" marR="2112645">
              <a:lnSpc>
                <a:spcPct val="121000"/>
              </a:lnSpc>
              <a:spcBef>
                <a:spcPts val="95"/>
              </a:spcBef>
              <a:tabLst>
                <a:tab pos="356870" algn="l"/>
              </a:tabLst>
            </a:pP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-	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ен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64110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I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еоб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 marL="355600" marR="229235" indent="-342900">
              <a:lnSpc>
                <a:spcPts val="2900"/>
              </a:lnSpc>
              <a:spcBef>
                <a:spcPts val="170"/>
              </a:spcBef>
              <a:buClr>
                <a:srgbClr val="2B2B2B"/>
              </a:buClr>
              <a:buFont typeface="Open Sans"/>
              <a:buChar char="-"/>
              <a:tabLst>
                <a:tab pos="355600" algn="l"/>
              </a:tabLst>
            </a:pP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b="1" spc="-6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90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° -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омп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та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ле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r>
              <a:rPr sz="2000" b="1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64130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b="1" spc="-130" dirty="0">
                <a:solidFill>
                  <a:srgbClr val="2B2B2B"/>
                </a:solidFill>
                <a:latin typeface="Open Sans"/>
                <a:cs typeface="Open Sans"/>
              </a:rPr>
              <a:t>V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b="1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мп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1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9"/>
              </a:spcBef>
              <a:buClr>
                <a:srgbClr val="2B2B2B"/>
              </a:buClr>
              <a:buFont typeface="Open Sans"/>
              <a:buChar char="-"/>
            </a:pPr>
            <a:endParaRPr sz="2350">
              <a:latin typeface="Times New Roman"/>
              <a:cs typeface="Times New Roman"/>
            </a:endParaRPr>
          </a:p>
          <a:p>
            <a:pPr marL="13335" marR="26034" indent="-635">
              <a:lnSpc>
                <a:spcPct val="121000"/>
              </a:lnSpc>
            </a:pP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0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мым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b="1" spc="-6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ап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ым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г к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1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 marL="13970" marR="384175" indent="-635">
              <a:lnSpc>
                <a:spcPts val="2900"/>
              </a:lnSpc>
              <a:spcBef>
                <a:spcPts val="170"/>
              </a:spcBef>
              <a:buClr>
                <a:srgbClr val="2B2B2B"/>
              </a:buClr>
              <a:buFont typeface="Open Sans"/>
              <a:buChar char="-"/>
              <a:tabLst>
                <a:tab pos="160655" algn="l"/>
              </a:tabLst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нут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ам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рце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вые за</a:t>
            </a:r>
            <a:r>
              <a:rPr sz="2000" b="1" spc="-6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62100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E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1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30772" y="2292700"/>
            <a:ext cx="149288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A641305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V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638311" y="2121207"/>
            <a:ext cx="130556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A62020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11690" y="2300941"/>
            <a:ext cx="13925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A641105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I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43654" y="2279703"/>
            <a:ext cx="14687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A641205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81771" y="458723"/>
            <a:ext cx="1559051" cy="1559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73923" y="879347"/>
            <a:ext cx="1559051" cy="1559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17480" y="481584"/>
            <a:ext cx="1975103" cy="10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317480" y="1171956"/>
            <a:ext cx="1975103" cy="1025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99492" y="615695"/>
            <a:ext cx="1830323" cy="925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04064" y="1205483"/>
            <a:ext cx="1830323" cy="9250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10800" y="3604259"/>
            <a:ext cx="6513575" cy="60670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324355"/>
            <a:ext cx="1952625" cy="152400"/>
          </a:xfrm>
          <a:custGeom>
            <a:avLst/>
            <a:gdLst/>
            <a:ahLst/>
            <a:cxnLst/>
            <a:rect l="l" t="t" r="r" b="b"/>
            <a:pathLst>
              <a:path w="1952625" h="152400">
                <a:moveTo>
                  <a:pt x="0" y="0"/>
                </a:moveTo>
                <a:lnTo>
                  <a:pt x="1952104" y="0"/>
                </a:lnTo>
                <a:lnTo>
                  <a:pt x="1952104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7456" y="3214151"/>
            <a:ext cx="8310245" cy="415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500" spc="-15" dirty="0">
                <a:latin typeface="Open Sans"/>
                <a:cs typeface="Open Sans"/>
              </a:rPr>
              <a:t>Все 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20" dirty="0">
                <a:latin typeface="Open Sans"/>
                <a:cs typeface="Open Sans"/>
              </a:rPr>
              <a:t>о</a:t>
            </a:r>
            <a:r>
              <a:rPr sz="2500" spc="-25" dirty="0">
                <a:latin typeface="Open Sans"/>
                <a:cs typeface="Open Sans"/>
              </a:rPr>
              <a:t>з</a:t>
            </a:r>
            <a:r>
              <a:rPr sz="2500" spc="-20" dirty="0">
                <a:latin typeface="Open Sans"/>
                <a:cs typeface="Open Sans"/>
              </a:rPr>
              <a:t>и</a:t>
            </a:r>
            <a:r>
              <a:rPr sz="2500" spc="-25" dirty="0">
                <a:latin typeface="Open Sans"/>
                <a:cs typeface="Open Sans"/>
              </a:rPr>
              <a:t>ц</a:t>
            </a:r>
            <a:r>
              <a:rPr sz="2500" spc="-15" dirty="0">
                <a:latin typeface="Open Sans"/>
                <a:cs typeface="Open Sans"/>
              </a:rPr>
              <a:t>ии,</a:t>
            </a:r>
            <a:r>
              <a:rPr sz="2500" spc="3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ис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15" dirty="0">
                <a:latin typeface="Open Sans"/>
                <a:cs typeface="Open Sans"/>
              </a:rPr>
              <a:t>ол</a:t>
            </a:r>
            <a:r>
              <a:rPr sz="2500" spc="-20" dirty="0">
                <a:latin typeface="Open Sans"/>
                <a:cs typeface="Open Sans"/>
              </a:rPr>
              <a:t>ь</a:t>
            </a:r>
            <a:r>
              <a:rPr sz="2500" spc="-25" dirty="0">
                <a:latin typeface="Open Sans"/>
                <a:cs typeface="Open Sans"/>
              </a:rPr>
              <a:t>з</a:t>
            </a:r>
            <a:r>
              <a:rPr sz="2500" spc="-20" dirty="0">
                <a:latin typeface="Open Sans"/>
                <a:cs typeface="Open Sans"/>
              </a:rPr>
              <a:t>ующ</a:t>
            </a:r>
            <a:r>
              <a:rPr sz="2500" spc="-15" dirty="0">
                <a:latin typeface="Open Sans"/>
                <a:cs typeface="Open Sans"/>
              </a:rPr>
              <a:t>иеся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в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данной</a:t>
            </a:r>
            <a:r>
              <a:rPr sz="2500" spc="1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инст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5" dirty="0">
                <a:latin typeface="Open Sans"/>
                <a:cs typeface="Open Sans"/>
              </a:rPr>
              <a:t>ук</a:t>
            </a:r>
            <a:r>
              <a:rPr sz="2500" spc="-25" dirty="0">
                <a:latin typeface="Open Sans"/>
                <a:cs typeface="Open Sans"/>
              </a:rPr>
              <a:t>ц</a:t>
            </a:r>
            <a:r>
              <a:rPr sz="2500" spc="-15" dirty="0">
                <a:latin typeface="Open Sans"/>
                <a:cs typeface="Open Sans"/>
              </a:rPr>
              <a:t>ии,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5" dirty="0">
                <a:latin typeface="Open Sans"/>
                <a:cs typeface="Open Sans"/>
              </a:rPr>
              <a:t>едс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а</a:t>
            </a:r>
            <a:r>
              <a:rPr sz="2500" spc="-20" dirty="0">
                <a:latin typeface="Open Sans"/>
                <a:cs typeface="Open Sans"/>
              </a:rPr>
              <a:t>влены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акже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в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b="1" spc="-25" dirty="0">
                <a:latin typeface="Open Sans"/>
                <a:cs typeface="Open Sans"/>
              </a:rPr>
              <a:t>б</a:t>
            </a:r>
            <a:r>
              <a:rPr sz="2500" b="1" spc="-15" dirty="0">
                <a:latin typeface="Open Sans"/>
                <a:cs typeface="Open Sans"/>
              </a:rPr>
              <a:t>е</a:t>
            </a:r>
            <a:r>
              <a:rPr sz="2500" b="1" spc="-25" dirty="0">
                <a:latin typeface="Open Sans"/>
                <a:cs typeface="Open Sans"/>
              </a:rPr>
              <a:t>л</a:t>
            </a:r>
            <a:r>
              <a:rPr sz="2500" b="1" spc="-20" dirty="0">
                <a:latin typeface="Open Sans"/>
                <a:cs typeface="Open Sans"/>
              </a:rPr>
              <a:t>ом</a:t>
            </a:r>
            <a:r>
              <a:rPr sz="2500" b="1" spc="15" dirty="0">
                <a:latin typeface="Open Sans"/>
                <a:cs typeface="Open Sans"/>
              </a:rPr>
              <a:t> </a:t>
            </a:r>
            <a:r>
              <a:rPr sz="2500" b="1" spc="-25" dirty="0">
                <a:latin typeface="Open Sans"/>
                <a:cs typeface="Open Sans"/>
              </a:rPr>
              <a:t>ц</a:t>
            </a:r>
            <a:r>
              <a:rPr sz="2500" b="1" spc="-20" dirty="0">
                <a:latin typeface="Open Sans"/>
                <a:cs typeface="Open Sans"/>
              </a:rPr>
              <a:t>вет</a:t>
            </a:r>
            <a:r>
              <a:rPr sz="2500" b="1" spc="-15" dirty="0">
                <a:latin typeface="Open Sans"/>
                <a:cs typeface="Open Sans"/>
              </a:rPr>
              <a:t>е.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72390">
              <a:lnSpc>
                <a:spcPct val="100000"/>
              </a:lnSpc>
            </a:pPr>
            <a:r>
              <a:rPr sz="2500" spc="-20" dirty="0">
                <a:latin typeface="Open Sans"/>
                <a:cs typeface="Open Sans"/>
              </a:rPr>
              <a:t>Св</a:t>
            </a:r>
            <a:r>
              <a:rPr sz="2500" spc="-15" dirty="0">
                <a:latin typeface="Open Sans"/>
                <a:cs typeface="Open Sans"/>
              </a:rPr>
              <a:t>е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ил</a:t>
            </a:r>
            <a:r>
              <a:rPr sz="2500" spc="-20" dirty="0">
                <a:latin typeface="Open Sans"/>
                <a:cs typeface="Open Sans"/>
              </a:rPr>
              <a:t>ьники</a:t>
            </a:r>
            <a:r>
              <a:rPr sz="2500" spc="2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и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око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ов</a:t>
            </a:r>
            <a:r>
              <a:rPr sz="2500" spc="-15" dirty="0">
                <a:latin typeface="Open Sans"/>
                <a:cs typeface="Open Sans"/>
              </a:rPr>
              <a:t>од</a:t>
            </a:r>
            <a:r>
              <a:rPr sz="2500" spc="-25" dirty="0">
                <a:latin typeface="Open Sans"/>
                <a:cs typeface="Open Sans"/>
              </a:rPr>
              <a:t>я</a:t>
            </a:r>
            <a:r>
              <a:rPr sz="2500" spc="-20" dirty="0">
                <a:latin typeface="Open Sans"/>
                <a:cs typeface="Open Sans"/>
              </a:rPr>
              <a:t>щ</a:t>
            </a:r>
            <a:r>
              <a:rPr sz="2500" spc="-15" dirty="0">
                <a:latin typeface="Open Sans"/>
                <a:cs typeface="Open Sans"/>
              </a:rPr>
              <a:t>ие</a:t>
            </a:r>
            <a:r>
              <a:rPr sz="2500" spc="3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коннек</a:t>
            </a:r>
            <a:r>
              <a:rPr sz="2500" spc="-20" dirty="0">
                <a:latin typeface="Open Sans"/>
                <a:cs typeface="Open Sans"/>
              </a:rPr>
              <a:t>то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ы</a:t>
            </a:r>
            <a:r>
              <a:rPr sz="2500" spc="2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се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ии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LI</a:t>
            </a:r>
            <a:r>
              <a:rPr sz="2500" spc="-20" dirty="0">
                <a:latin typeface="Open Sans"/>
                <a:cs typeface="Open Sans"/>
              </a:rPr>
              <a:t>NEA</a:t>
            </a:r>
            <a:r>
              <a:rPr sz="2500" spc="15" dirty="0">
                <a:latin typeface="Open Sans"/>
                <a:cs typeface="Open Sans"/>
              </a:rPr>
              <a:t> </a:t>
            </a:r>
            <a:r>
              <a:rPr sz="2500" b="1" spc="-20" dirty="0">
                <a:latin typeface="Open Sans"/>
                <a:cs typeface="Open Sans"/>
              </a:rPr>
              <a:t>а</a:t>
            </a:r>
            <a:r>
              <a:rPr sz="2500" b="1" spc="-25" dirty="0">
                <a:latin typeface="Open Sans"/>
                <a:cs typeface="Open Sans"/>
              </a:rPr>
              <a:t>б</a:t>
            </a:r>
            <a:r>
              <a:rPr sz="2500" b="1" spc="-15" dirty="0">
                <a:latin typeface="Open Sans"/>
                <a:cs typeface="Open Sans"/>
              </a:rPr>
              <a:t>со</a:t>
            </a:r>
            <a:r>
              <a:rPr sz="2500" b="1" spc="-25" dirty="0">
                <a:latin typeface="Open Sans"/>
                <a:cs typeface="Open Sans"/>
              </a:rPr>
              <a:t>лют</a:t>
            </a:r>
            <a:r>
              <a:rPr sz="2500" b="1" spc="-20" dirty="0">
                <a:latin typeface="Open Sans"/>
                <a:cs typeface="Open Sans"/>
              </a:rPr>
              <a:t>но</a:t>
            </a:r>
            <a:r>
              <a:rPr sz="2500" b="1" spc="20" dirty="0">
                <a:latin typeface="Open Sans"/>
                <a:cs typeface="Open Sans"/>
              </a:rPr>
              <a:t> </a:t>
            </a:r>
            <a:r>
              <a:rPr sz="2500" b="1" spc="-20" dirty="0">
                <a:latin typeface="Open Sans"/>
                <a:cs typeface="Open Sans"/>
              </a:rPr>
              <a:t>в</a:t>
            </a:r>
            <a:r>
              <a:rPr sz="2500" b="1" spc="-25" dirty="0">
                <a:latin typeface="Open Sans"/>
                <a:cs typeface="Open Sans"/>
              </a:rPr>
              <a:t>з</a:t>
            </a:r>
            <a:r>
              <a:rPr sz="2500" b="1" spc="-20" dirty="0">
                <a:latin typeface="Open Sans"/>
                <a:cs typeface="Open Sans"/>
              </a:rPr>
              <a:t>аимо</a:t>
            </a:r>
            <a:r>
              <a:rPr sz="2500" b="1" spc="-25" dirty="0">
                <a:latin typeface="Open Sans"/>
                <a:cs typeface="Open Sans"/>
              </a:rPr>
              <a:t>з</a:t>
            </a:r>
            <a:r>
              <a:rPr sz="2500" b="1" spc="-20" dirty="0">
                <a:latin typeface="Open Sans"/>
                <a:cs typeface="Open Sans"/>
              </a:rPr>
              <a:t>аменя</a:t>
            </a:r>
            <a:r>
              <a:rPr sz="2500" b="1" spc="-15" dirty="0">
                <a:latin typeface="Open Sans"/>
                <a:cs typeface="Open Sans"/>
              </a:rPr>
              <a:t>е</a:t>
            </a:r>
            <a:r>
              <a:rPr sz="2500" b="1" spc="-20" dirty="0">
                <a:latin typeface="Open Sans"/>
                <a:cs typeface="Open Sans"/>
              </a:rPr>
              <a:t>м</a:t>
            </a:r>
            <a:r>
              <a:rPr sz="2500" b="1" spc="-25" dirty="0">
                <a:latin typeface="Open Sans"/>
                <a:cs typeface="Open Sans"/>
              </a:rPr>
              <a:t>ы</a:t>
            </a:r>
            <a:r>
              <a:rPr sz="2500" b="1" spc="2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с</a:t>
            </a:r>
            <a:r>
              <a:rPr sz="2500" spc="-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а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икулами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LI</a:t>
            </a:r>
            <a:r>
              <a:rPr sz="2500" spc="-20" dirty="0">
                <a:latin typeface="Open Sans"/>
                <a:cs typeface="Open Sans"/>
              </a:rPr>
              <a:t>NEA</a:t>
            </a:r>
            <a:r>
              <a:rPr sz="2500" spc="1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2.0.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447675">
              <a:lnSpc>
                <a:spcPct val="100000"/>
              </a:lnSpc>
            </a:pPr>
            <a:r>
              <a:rPr sz="2500" spc="-25" dirty="0">
                <a:latin typeface="Open Sans"/>
                <a:cs typeface="Open Sans"/>
              </a:rPr>
              <a:t>У</a:t>
            </a:r>
            <a:r>
              <a:rPr sz="2500" spc="-15" dirty="0">
                <a:latin typeface="Open Sans"/>
                <a:cs typeface="Open Sans"/>
              </a:rPr>
              <a:t>гло</a:t>
            </a:r>
            <a:r>
              <a:rPr sz="2500" spc="-25" dirty="0">
                <a:latin typeface="Open Sans"/>
                <a:cs typeface="Open Sans"/>
              </a:rPr>
              <a:t>вы</a:t>
            </a:r>
            <a:r>
              <a:rPr sz="2500" spc="-15" dirty="0">
                <a:latin typeface="Open Sans"/>
                <a:cs typeface="Open Sans"/>
              </a:rPr>
              <a:t>е</a:t>
            </a:r>
            <a:r>
              <a:rPr sz="2500" spc="2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коннек</a:t>
            </a:r>
            <a:r>
              <a:rPr sz="2500" spc="-20" dirty="0">
                <a:latin typeface="Open Sans"/>
                <a:cs typeface="Open Sans"/>
              </a:rPr>
              <a:t>то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ы</a:t>
            </a:r>
            <a:r>
              <a:rPr sz="2500" spc="2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для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30" dirty="0">
                <a:latin typeface="Open Sans"/>
                <a:cs typeface="Open Sans"/>
              </a:rPr>
              <a:t>ш</a:t>
            </a:r>
            <a:r>
              <a:rPr sz="2500" spc="-20" dirty="0">
                <a:latin typeface="Open Sans"/>
                <a:cs typeface="Open Sans"/>
              </a:rPr>
              <a:t>ино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ов</a:t>
            </a:r>
            <a:r>
              <a:rPr sz="2500" spc="-15" dirty="0">
                <a:latin typeface="Open Sans"/>
                <a:cs typeface="Open Sans"/>
              </a:rPr>
              <a:t>ода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в</a:t>
            </a:r>
            <a:r>
              <a:rPr sz="2500" spc="-15" dirty="0">
                <a:latin typeface="Open Sans"/>
                <a:cs typeface="Open Sans"/>
              </a:rPr>
              <a:t>с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0" dirty="0">
                <a:latin typeface="Open Sans"/>
                <a:cs typeface="Open Sans"/>
              </a:rPr>
              <a:t>ив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0" dirty="0">
                <a:latin typeface="Open Sans"/>
                <a:cs typeface="Open Sans"/>
              </a:rPr>
              <a:t>ем</a:t>
            </a:r>
            <a:r>
              <a:rPr sz="2500" spc="-15" dirty="0">
                <a:latin typeface="Open Sans"/>
                <a:cs typeface="Open Sans"/>
              </a:rPr>
              <a:t>о</a:t>
            </a:r>
            <a:r>
              <a:rPr sz="2500" spc="-20" dirty="0">
                <a:latin typeface="Open Sans"/>
                <a:cs typeface="Open Sans"/>
              </a:rPr>
              <a:t>го</a:t>
            </a:r>
            <a:r>
              <a:rPr sz="2500" spc="3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в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ГКЛ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в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5" dirty="0">
                <a:latin typeface="Open Sans"/>
                <a:cs typeface="Open Sans"/>
              </a:rPr>
              <a:t>ж</a:t>
            </a:r>
            <a:r>
              <a:rPr sz="2500" spc="-20" dirty="0">
                <a:latin typeface="Open Sans"/>
                <a:cs typeface="Open Sans"/>
              </a:rPr>
              <a:t>но</a:t>
            </a:r>
            <a:r>
              <a:rPr sz="2500" spc="15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15" dirty="0">
                <a:latin typeface="Open Sans"/>
                <a:cs typeface="Open Sans"/>
              </a:rPr>
              <a:t>одоб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ь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в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з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0" dirty="0">
                <a:latin typeface="Open Sans"/>
                <a:cs typeface="Open Sans"/>
              </a:rPr>
              <a:t>висим</a:t>
            </a:r>
            <a:r>
              <a:rPr sz="2500" spc="-15" dirty="0">
                <a:latin typeface="Open Sans"/>
                <a:cs typeface="Open Sans"/>
              </a:rPr>
              <a:t>ос</a:t>
            </a:r>
            <a:r>
              <a:rPr sz="2500" spc="-20" dirty="0">
                <a:latin typeface="Open Sans"/>
                <a:cs typeface="Open Sans"/>
              </a:rPr>
              <a:t>ти</a:t>
            </a:r>
            <a:r>
              <a:rPr sz="2500" spc="2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от</a:t>
            </a:r>
            <a:r>
              <a:rPr sz="2500" spc="5" dirty="0">
                <a:latin typeface="Open Sans"/>
                <a:cs typeface="Open Sans"/>
              </a:rPr>
              <a:t> 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0" dirty="0">
                <a:latin typeface="Open Sans"/>
                <a:cs typeface="Open Sans"/>
              </a:rPr>
              <a:t>а</a:t>
            </a:r>
            <a:r>
              <a:rPr sz="2500" spc="-25" dirty="0">
                <a:latin typeface="Open Sans"/>
                <a:cs typeface="Open Sans"/>
              </a:rPr>
              <a:t>з</a:t>
            </a:r>
            <a:r>
              <a:rPr sz="2500" spc="-20" dirty="0">
                <a:latin typeface="Open Sans"/>
                <a:cs typeface="Open Sans"/>
              </a:rPr>
              <a:t>ме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15" dirty="0">
                <a:latin typeface="Open Sans"/>
                <a:cs typeface="Open Sans"/>
              </a:rPr>
              <a:t>ов</a:t>
            </a:r>
            <a:r>
              <a:rPr sz="2500" spc="25" dirty="0">
                <a:latin typeface="Open Sans"/>
                <a:cs typeface="Open Sans"/>
              </a:rPr>
              <a:t> 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15" dirty="0">
                <a:latin typeface="Open Sans"/>
                <a:cs typeface="Open Sans"/>
              </a:rPr>
              <a:t>оло</a:t>
            </a:r>
            <a:r>
              <a:rPr sz="2500" spc="-30" dirty="0">
                <a:latin typeface="Open Sans"/>
                <a:cs typeface="Open Sans"/>
              </a:rPr>
              <a:t>ч</a:t>
            </a:r>
            <a:r>
              <a:rPr sz="2500" spc="-15" dirty="0">
                <a:latin typeface="Open Sans"/>
                <a:cs typeface="Open Sans"/>
              </a:rPr>
              <a:t>ки</a:t>
            </a:r>
            <a:r>
              <a:rPr sz="2500" spc="20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исп</a:t>
            </a:r>
            <a:r>
              <a:rPr sz="2500" spc="-15" dirty="0">
                <a:latin typeface="Open Sans"/>
                <a:cs typeface="Open Sans"/>
              </a:rPr>
              <a:t>ол</a:t>
            </a:r>
            <a:r>
              <a:rPr sz="2500" spc="-20" dirty="0">
                <a:latin typeface="Open Sans"/>
                <a:cs typeface="Open Sans"/>
              </a:rPr>
              <a:t>ь</a:t>
            </a:r>
            <a:r>
              <a:rPr sz="2500" spc="-25" dirty="0">
                <a:latin typeface="Open Sans"/>
                <a:cs typeface="Open Sans"/>
              </a:rPr>
              <a:t>з</a:t>
            </a:r>
            <a:r>
              <a:rPr sz="2500" spc="-15" dirty="0">
                <a:latin typeface="Open Sans"/>
                <a:cs typeface="Open Sans"/>
              </a:rPr>
              <a:t>уемо</a:t>
            </a:r>
            <a:r>
              <a:rPr sz="2500" spc="-20" dirty="0">
                <a:latin typeface="Open Sans"/>
                <a:cs typeface="Open Sans"/>
              </a:rPr>
              <a:t>го</a:t>
            </a:r>
            <a:r>
              <a:rPr sz="2500" spc="-10" dirty="0">
                <a:latin typeface="Open Sans"/>
                <a:cs typeface="Open Sans"/>
              </a:rPr>
              <a:t> </a:t>
            </a:r>
            <a:r>
              <a:rPr sz="2500" spc="-30" dirty="0">
                <a:latin typeface="Open Sans"/>
                <a:cs typeface="Open Sans"/>
              </a:rPr>
              <a:t>ш</a:t>
            </a:r>
            <a:r>
              <a:rPr sz="2500" spc="-20" dirty="0">
                <a:latin typeface="Open Sans"/>
                <a:cs typeface="Open Sans"/>
              </a:rPr>
              <a:t>ино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30" dirty="0">
                <a:latin typeface="Open Sans"/>
                <a:cs typeface="Open Sans"/>
              </a:rPr>
              <a:t>р</a:t>
            </a:r>
            <a:r>
              <a:rPr sz="2500" spc="-20" dirty="0">
                <a:latin typeface="Open Sans"/>
                <a:cs typeface="Open Sans"/>
              </a:rPr>
              <a:t>ов</a:t>
            </a:r>
            <a:r>
              <a:rPr sz="2500" spc="-15" dirty="0">
                <a:latin typeface="Open Sans"/>
                <a:cs typeface="Open Sans"/>
              </a:rPr>
              <a:t>ода</a:t>
            </a:r>
            <a:r>
              <a:rPr sz="2500" spc="35" dirty="0">
                <a:latin typeface="Open Sans"/>
                <a:cs typeface="Open Sans"/>
              </a:rPr>
              <a:t> </a:t>
            </a:r>
            <a:r>
              <a:rPr sz="2500" spc="-5" dirty="0">
                <a:latin typeface="Open Sans"/>
                <a:cs typeface="Open Sans"/>
              </a:rPr>
              <a:t>(</a:t>
            </a:r>
            <a:r>
              <a:rPr sz="2500" spc="-15" dirty="0">
                <a:latin typeface="Open Sans"/>
                <a:cs typeface="Open Sans"/>
              </a:rPr>
              <a:t>11 </a:t>
            </a:r>
            <a:r>
              <a:rPr sz="2500" spc="-20" dirty="0">
                <a:latin typeface="Open Sans"/>
                <a:cs typeface="Open Sans"/>
              </a:rPr>
              <a:t>или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13</a:t>
            </a:r>
            <a:r>
              <a:rPr sz="2500" spc="-5" dirty="0">
                <a:latin typeface="Open Sans"/>
                <a:cs typeface="Open Sans"/>
              </a:rPr>
              <a:t> </a:t>
            </a:r>
            <a:r>
              <a:rPr sz="2500" spc="-20" dirty="0">
                <a:latin typeface="Open Sans"/>
                <a:cs typeface="Open Sans"/>
              </a:rPr>
              <a:t>мм</a:t>
            </a:r>
            <a:r>
              <a:rPr sz="2500" spc="-5" dirty="0">
                <a:latin typeface="Open Sans"/>
                <a:cs typeface="Open Sans"/>
              </a:rPr>
              <a:t>)</a:t>
            </a:r>
            <a:r>
              <a:rPr sz="2500" spc="-10" dirty="0"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154" y="559841"/>
            <a:ext cx="494855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495" dirty="0">
                <a:latin typeface="Open Sans"/>
                <a:cs typeface="Open Sans"/>
              </a:rPr>
              <a:t>П</a:t>
            </a:r>
            <a:r>
              <a:rPr sz="5000" b="1" spc="490" dirty="0">
                <a:latin typeface="Open Sans"/>
                <a:cs typeface="Open Sans"/>
              </a:rPr>
              <a:t>рим</a:t>
            </a:r>
            <a:r>
              <a:rPr sz="5000" b="1" spc="484" dirty="0">
                <a:latin typeface="Open Sans"/>
                <a:cs typeface="Open Sans"/>
              </a:rPr>
              <a:t>еч</a:t>
            </a:r>
            <a:r>
              <a:rPr sz="5000" b="1" spc="490" dirty="0">
                <a:latin typeface="Open Sans"/>
                <a:cs typeface="Open Sans"/>
              </a:rPr>
              <a:t>ани</a:t>
            </a:r>
            <a:r>
              <a:rPr sz="5000" b="1" dirty="0">
                <a:latin typeface="Open Sans"/>
                <a:cs typeface="Open Sans"/>
              </a:rPr>
              <a:t>е</a:t>
            </a:r>
            <a:r>
              <a:rPr sz="5000" b="1" spc="-810" dirty="0">
                <a:latin typeface="Open Sans"/>
                <a:cs typeface="Open Sans"/>
              </a:rPr>
              <a:t> 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20200" y="0"/>
            <a:ext cx="9067800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537972"/>
            <a:ext cx="8061744" cy="9243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5071" y="3695700"/>
            <a:ext cx="2700527" cy="1676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96400" y="537972"/>
            <a:ext cx="8435047" cy="9243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760" y="2092451"/>
            <a:ext cx="1861185" cy="153670"/>
          </a:xfrm>
          <a:custGeom>
            <a:avLst/>
            <a:gdLst/>
            <a:ahLst/>
            <a:cxnLst/>
            <a:rect l="l" t="t" r="r" b="b"/>
            <a:pathLst>
              <a:path w="1861185" h="153669">
                <a:moveTo>
                  <a:pt x="0" y="0"/>
                </a:moveTo>
                <a:lnTo>
                  <a:pt x="1860753" y="0"/>
                </a:lnTo>
                <a:lnTo>
                  <a:pt x="1860753" y="153416"/>
                </a:lnTo>
                <a:lnTo>
                  <a:pt x="0" y="153416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08335" y="0"/>
            <a:ext cx="7979662" cy="10286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9507" y="3339714"/>
            <a:ext cx="7494905" cy="3326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3350" indent="1270">
              <a:lnSpc>
                <a:spcPct val="96600"/>
              </a:lnSpc>
            </a:pP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ж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ть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,</a:t>
            </a:r>
            <a:r>
              <a:rPr sz="25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spc="-90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сое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дини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э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ек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еск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нн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ек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2500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ог</a:t>
            </a:r>
            <a:r>
              <a:rPr sz="2500" b="1" spc="-4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500" b="1" spc="-5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ив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b="1" spc="-80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40" dirty="0">
                <a:solidFill>
                  <a:srgbClr val="FFFFFF"/>
                </a:solidFill>
                <a:latin typeface="Open Sans"/>
                <a:cs typeface="Open Sans"/>
              </a:rPr>
              <a:t>пр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ост</a:t>
            </a:r>
            <a:r>
              <a:rPr sz="2500" b="1" spc="-4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анство</a:t>
            </a:r>
            <a:r>
              <a:rPr sz="2500" b="1" spc="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дл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3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становки</a:t>
            </a:r>
            <a:r>
              <a:rPr sz="2500" b="1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св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ти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b="1" spc="-40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500" b="1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ов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921385">
              <a:lnSpc>
                <a:spcPts val="2900"/>
              </a:lnSpc>
            </a:pP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жн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7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итыв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500" spc="-9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70" dirty="0">
                <a:solidFill>
                  <a:srgbClr val="FFFFFF"/>
                </a:solidFill>
                <a:latin typeface="Open Sans"/>
                <a:cs typeface="Open Sans"/>
              </a:rPr>
              <a:t>э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7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оекти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необ</a:t>
            </a:r>
            <a:r>
              <a:rPr sz="2500" spc="-90" dirty="0">
                <a:solidFill>
                  <a:srgbClr val="FFFFFF"/>
                </a:solidFill>
                <a:latin typeface="Open Sans"/>
                <a:cs typeface="Open Sans"/>
              </a:rPr>
              <a:t>х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им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й</a:t>
            </a:r>
            <a:r>
              <a:rPr sz="2500" spc="-8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длин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2500" spc="-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55" dirty="0">
                <a:solidFill>
                  <a:srgbClr val="FFFFFF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ин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пр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одо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5080" indent="635">
              <a:lnSpc>
                <a:spcPts val="2890"/>
              </a:lnSpc>
            </a:pP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Так</a:t>
            </a:r>
            <a:r>
              <a:rPr sz="2500" spc="-95" dirty="0">
                <a:solidFill>
                  <a:srgbClr val="FFFFFF"/>
                </a:solidFill>
                <a:latin typeface="Open Sans"/>
                <a:cs typeface="Open Sans"/>
              </a:rPr>
              <a:t>ж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а с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ов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ог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шит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имм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асс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ки</a:t>
            </a:r>
            <a:r>
              <a:rPr sz="25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ти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ьн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7868" y="1257300"/>
            <a:ext cx="1248410" cy="103505"/>
          </a:xfrm>
          <a:custGeom>
            <a:avLst/>
            <a:gdLst/>
            <a:ahLst/>
            <a:cxnLst/>
            <a:rect l="l" t="t" r="r" b="b"/>
            <a:pathLst>
              <a:path w="1248410" h="103505">
                <a:moveTo>
                  <a:pt x="0" y="0"/>
                </a:moveTo>
                <a:lnTo>
                  <a:pt x="1247889" y="0"/>
                </a:lnTo>
                <a:lnTo>
                  <a:pt x="1247889" y="103339"/>
                </a:lnTo>
                <a:lnTo>
                  <a:pt x="0" y="103339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0685" y="2318731"/>
            <a:ext cx="7247890" cy="5926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6845">
              <a:lnSpc>
                <a:spcPct val="98500"/>
              </a:lnSpc>
              <a:buClr>
                <a:srgbClr val="2B2B2B"/>
              </a:buClr>
              <a:buFont typeface="Arial"/>
              <a:buChar char="•"/>
              <a:tabLst>
                <a:tab pos="356235" algn="l"/>
              </a:tabLst>
            </a:pP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Оп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ре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яе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200" b="1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а 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200" b="1" spc="-5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юб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е.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яе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ез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лу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шк</a:t>
            </a:r>
            <a:r>
              <a:rPr sz="2200" spc="-114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ей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я.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ых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еках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 к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я.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ым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э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 marL="13335" marR="1471295">
              <a:lnSpc>
                <a:spcPts val="2590"/>
              </a:lnSpc>
              <a:spcBef>
                <a:spcPts val="90"/>
              </a:spcBef>
            </a:pP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ер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6-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9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(в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7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в)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5080">
              <a:lnSpc>
                <a:spcPct val="98500"/>
              </a:lnSpc>
              <a:buClr>
                <a:srgbClr val="2B2B2B"/>
              </a:buClr>
              <a:buFont typeface="Arial"/>
              <a:buChar char="•"/>
              <a:tabLst>
                <a:tab pos="356235" algn="l"/>
              </a:tabLst>
            </a:pP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сс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итыв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7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онн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b="1" spc="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ний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е,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ых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уч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-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ые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уч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са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 marL="13970" marR="147320" indent="-1270">
              <a:lnSpc>
                <a:spcPts val="2600"/>
              </a:lnSpc>
              <a:spcBef>
                <a:spcPts val="70"/>
              </a:spcBef>
            </a:pP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14-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 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7-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0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ка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6-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9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см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 (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7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в)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062" y="641753"/>
            <a:ext cx="7770495" cy="470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3.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Соб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spc="-20" dirty="0">
                <a:solidFill>
                  <a:srgbClr val="111111"/>
                </a:solidFill>
                <a:latin typeface="Open Sans"/>
                <a:cs typeface="Open Sans"/>
              </a:rPr>
              <a:t>а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м</a:t>
            </a:r>
            <a:r>
              <a:rPr sz="3500" b="1" spc="-5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5" dirty="0">
                <a:solidFill>
                  <a:srgbClr val="111111"/>
                </a:solidFill>
                <a:latin typeface="Open Sans"/>
                <a:cs typeface="Open Sans"/>
              </a:rPr>
              <a:t>э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л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3500" b="1" spc="-10" dirty="0">
                <a:solidFill>
                  <a:srgbClr val="111111"/>
                </a:solidFill>
                <a:latin typeface="Open Sans"/>
                <a:cs typeface="Open Sans"/>
              </a:rPr>
              <a:t>т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р</a:t>
            </a:r>
            <a:r>
              <a:rPr sz="3500" b="1" spc="-5" dirty="0">
                <a:solidFill>
                  <a:srgbClr val="111111"/>
                </a:solidFill>
                <a:latin typeface="Open Sans"/>
                <a:cs typeface="Open Sans"/>
              </a:rPr>
              <a:t>и</a:t>
            </a:r>
            <a:r>
              <a:rPr sz="3500" b="1" spc="-45" dirty="0">
                <a:solidFill>
                  <a:srgbClr val="111111"/>
                </a:solidFill>
                <a:latin typeface="Open Sans"/>
                <a:cs typeface="Open Sans"/>
              </a:rPr>
              <a:t>ч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е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с</a:t>
            </a:r>
            <a:r>
              <a:rPr sz="3500" b="1" spc="-15" dirty="0">
                <a:solidFill>
                  <a:srgbClr val="111111"/>
                </a:solidFill>
                <a:latin typeface="Open Sans"/>
                <a:cs typeface="Open Sans"/>
              </a:rPr>
              <a:t>к</a:t>
            </a:r>
            <a:r>
              <a:rPr sz="3500" b="1" spc="-40" dirty="0">
                <a:solidFill>
                  <a:srgbClr val="111111"/>
                </a:solidFill>
                <a:latin typeface="Open Sans"/>
                <a:cs typeface="Open Sans"/>
              </a:rPr>
              <a:t>у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ю</a:t>
            </a:r>
            <a:r>
              <a:rPr sz="3500" b="1" spc="-75" dirty="0">
                <a:solidFill>
                  <a:srgbClr val="111111"/>
                </a:solidFill>
                <a:latin typeface="Open Sans"/>
                <a:cs typeface="Open Sans"/>
              </a:rPr>
              <a:t> </a:t>
            </a:r>
            <a:r>
              <a:rPr sz="3500" b="1" spc="-35" dirty="0">
                <a:solidFill>
                  <a:srgbClr val="111111"/>
                </a:solidFill>
                <a:latin typeface="Open Sans"/>
                <a:cs typeface="Open Sans"/>
              </a:rPr>
              <a:t>це</a:t>
            </a:r>
            <a:r>
              <a:rPr sz="3500" b="1" spc="-40" dirty="0">
                <a:solidFill>
                  <a:srgbClr val="111111"/>
                </a:solidFill>
                <a:latin typeface="Open Sans"/>
                <a:cs typeface="Open Sans"/>
              </a:rPr>
              <a:t>п</a:t>
            </a:r>
            <a:r>
              <a:rPr sz="3500" b="1" dirty="0">
                <a:solidFill>
                  <a:srgbClr val="111111"/>
                </a:solidFill>
                <a:latin typeface="Open Sans"/>
                <a:cs typeface="Open Sans"/>
              </a:rPr>
              <a:t>ь</a:t>
            </a:r>
            <a:endParaRPr sz="35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0" y="0"/>
            <a:ext cx="9115031" cy="10268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62159" y="2203704"/>
            <a:ext cx="1600200" cy="1600200"/>
          </a:xfrm>
          <a:custGeom>
            <a:avLst/>
            <a:gdLst/>
            <a:ahLst/>
            <a:cxnLst/>
            <a:rect l="l" t="t" r="r" b="b"/>
            <a:pathLst>
              <a:path w="1600200" h="1600200">
                <a:moveTo>
                  <a:pt x="800100" y="0"/>
                </a:moveTo>
                <a:lnTo>
                  <a:pt x="734479" y="2654"/>
                </a:lnTo>
                <a:lnTo>
                  <a:pt x="670318" y="10477"/>
                </a:lnTo>
                <a:lnTo>
                  <a:pt x="607822" y="23253"/>
                </a:lnTo>
                <a:lnTo>
                  <a:pt x="547204" y="40792"/>
                </a:lnTo>
                <a:lnTo>
                  <a:pt x="488670" y="62877"/>
                </a:lnTo>
                <a:lnTo>
                  <a:pt x="432409" y="89306"/>
                </a:lnTo>
                <a:lnTo>
                  <a:pt x="378637" y="119875"/>
                </a:lnTo>
                <a:lnTo>
                  <a:pt x="327571" y="154368"/>
                </a:lnTo>
                <a:lnTo>
                  <a:pt x="279400" y="192595"/>
                </a:lnTo>
                <a:lnTo>
                  <a:pt x="234340" y="234340"/>
                </a:lnTo>
                <a:lnTo>
                  <a:pt x="192595" y="279400"/>
                </a:lnTo>
                <a:lnTo>
                  <a:pt x="154368" y="327571"/>
                </a:lnTo>
                <a:lnTo>
                  <a:pt x="119875" y="378637"/>
                </a:lnTo>
                <a:lnTo>
                  <a:pt x="89306" y="432409"/>
                </a:lnTo>
                <a:lnTo>
                  <a:pt x="62877" y="488670"/>
                </a:lnTo>
                <a:lnTo>
                  <a:pt x="40792" y="547204"/>
                </a:lnTo>
                <a:lnTo>
                  <a:pt x="23253" y="607822"/>
                </a:lnTo>
                <a:lnTo>
                  <a:pt x="10477" y="670318"/>
                </a:lnTo>
                <a:lnTo>
                  <a:pt x="2654" y="734479"/>
                </a:lnTo>
                <a:lnTo>
                  <a:pt x="0" y="800100"/>
                </a:lnTo>
                <a:lnTo>
                  <a:pt x="2654" y="865720"/>
                </a:lnTo>
                <a:lnTo>
                  <a:pt x="10477" y="929881"/>
                </a:lnTo>
                <a:lnTo>
                  <a:pt x="23253" y="992378"/>
                </a:lnTo>
                <a:lnTo>
                  <a:pt x="40792" y="1052995"/>
                </a:lnTo>
                <a:lnTo>
                  <a:pt x="62877" y="1111529"/>
                </a:lnTo>
                <a:lnTo>
                  <a:pt x="89306" y="1167790"/>
                </a:lnTo>
                <a:lnTo>
                  <a:pt x="119875" y="1221562"/>
                </a:lnTo>
                <a:lnTo>
                  <a:pt x="154368" y="1272628"/>
                </a:lnTo>
                <a:lnTo>
                  <a:pt x="192595" y="1320800"/>
                </a:lnTo>
                <a:lnTo>
                  <a:pt x="234340" y="1365859"/>
                </a:lnTo>
                <a:lnTo>
                  <a:pt x="279400" y="1407604"/>
                </a:lnTo>
                <a:lnTo>
                  <a:pt x="327571" y="1445831"/>
                </a:lnTo>
                <a:lnTo>
                  <a:pt x="378637" y="1480324"/>
                </a:lnTo>
                <a:lnTo>
                  <a:pt x="432409" y="1510893"/>
                </a:lnTo>
                <a:lnTo>
                  <a:pt x="488670" y="1537322"/>
                </a:lnTo>
                <a:lnTo>
                  <a:pt x="547204" y="1559407"/>
                </a:lnTo>
                <a:lnTo>
                  <a:pt x="607822" y="1576946"/>
                </a:lnTo>
                <a:lnTo>
                  <a:pt x="670318" y="1589722"/>
                </a:lnTo>
                <a:lnTo>
                  <a:pt x="734479" y="1597545"/>
                </a:lnTo>
                <a:lnTo>
                  <a:pt x="800100" y="1600200"/>
                </a:lnTo>
                <a:lnTo>
                  <a:pt x="865720" y="1597545"/>
                </a:lnTo>
                <a:lnTo>
                  <a:pt x="929881" y="1589722"/>
                </a:lnTo>
                <a:lnTo>
                  <a:pt x="992378" y="1576946"/>
                </a:lnTo>
                <a:lnTo>
                  <a:pt x="1052995" y="1559407"/>
                </a:lnTo>
                <a:lnTo>
                  <a:pt x="1111529" y="1537322"/>
                </a:lnTo>
                <a:lnTo>
                  <a:pt x="1167790" y="1510893"/>
                </a:lnTo>
                <a:lnTo>
                  <a:pt x="1221562" y="1480324"/>
                </a:lnTo>
                <a:lnTo>
                  <a:pt x="1272628" y="1445831"/>
                </a:lnTo>
                <a:lnTo>
                  <a:pt x="1320800" y="1407604"/>
                </a:lnTo>
                <a:lnTo>
                  <a:pt x="1365859" y="1365859"/>
                </a:lnTo>
                <a:lnTo>
                  <a:pt x="1407604" y="1320800"/>
                </a:lnTo>
                <a:lnTo>
                  <a:pt x="1445831" y="1272628"/>
                </a:lnTo>
                <a:lnTo>
                  <a:pt x="1480324" y="1221562"/>
                </a:lnTo>
                <a:lnTo>
                  <a:pt x="1510893" y="1167790"/>
                </a:lnTo>
                <a:lnTo>
                  <a:pt x="1537322" y="1111529"/>
                </a:lnTo>
                <a:lnTo>
                  <a:pt x="1559407" y="1052995"/>
                </a:lnTo>
                <a:lnTo>
                  <a:pt x="1576946" y="992378"/>
                </a:lnTo>
                <a:lnTo>
                  <a:pt x="1589722" y="929881"/>
                </a:lnTo>
                <a:lnTo>
                  <a:pt x="1597545" y="865720"/>
                </a:lnTo>
                <a:lnTo>
                  <a:pt x="1600200" y="800100"/>
                </a:lnTo>
                <a:lnTo>
                  <a:pt x="1597545" y="734479"/>
                </a:lnTo>
                <a:lnTo>
                  <a:pt x="1589722" y="670318"/>
                </a:lnTo>
                <a:lnTo>
                  <a:pt x="1576946" y="607822"/>
                </a:lnTo>
                <a:lnTo>
                  <a:pt x="1559407" y="547204"/>
                </a:lnTo>
                <a:lnTo>
                  <a:pt x="1537322" y="488670"/>
                </a:lnTo>
                <a:lnTo>
                  <a:pt x="1510893" y="432409"/>
                </a:lnTo>
                <a:lnTo>
                  <a:pt x="1480324" y="378637"/>
                </a:lnTo>
                <a:lnTo>
                  <a:pt x="1445831" y="327571"/>
                </a:lnTo>
                <a:lnTo>
                  <a:pt x="1407604" y="279400"/>
                </a:lnTo>
                <a:lnTo>
                  <a:pt x="1365859" y="234340"/>
                </a:lnTo>
                <a:lnTo>
                  <a:pt x="1320800" y="192595"/>
                </a:lnTo>
                <a:lnTo>
                  <a:pt x="1272628" y="154368"/>
                </a:lnTo>
                <a:lnTo>
                  <a:pt x="1221562" y="119875"/>
                </a:lnTo>
                <a:lnTo>
                  <a:pt x="1167790" y="89306"/>
                </a:lnTo>
                <a:lnTo>
                  <a:pt x="1111529" y="62877"/>
                </a:lnTo>
                <a:lnTo>
                  <a:pt x="1052995" y="40792"/>
                </a:lnTo>
                <a:lnTo>
                  <a:pt x="992378" y="23253"/>
                </a:lnTo>
                <a:lnTo>
                  <a:pt x="929881" y="10477"/>
                </a:lnTo>
                <a:lnTo>
                  <a:pt x="865720" y="2654"/>
                </a:lnTo>
                <a:lnTo>
                  <a:pt x="80010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6628" y="932688"/>
            <a:ext cx="496822" cy="13761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86943" y="1603248"/>
            <a:ext cx="2257041" cy="2505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49028" y="2670048"/>
            <a:ext cx="1426463" cy="667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86944" y="2717292"/>
            <a:ext cx="1655063" cy="12420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50680" y="0"/>
            <a:ext cx="9037318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5593" y="363626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390" y="0"/>
                </a:lnTo>
                <a:lnTo>
                  <a:pt x="19392" y="14084"/>
                </a:lnTo>
                <a:lnTo>
                  <a:pt x="0" y="53403"/>
                </a:lnTo>
                <a:lnTo>
                  <a:pt x="0" y="60896"/>
                </a:lnTo>
                <a:lnTo>
                  <a:pt x="14084" y="94907"/>
                </a:lnTo>
                <a:lnTo>
                  <a:pt x="49669" y="113931"/>
                </a:lnTo>
                <a:lnTo>
                  <a:pt x="53390" y="114300"/>
                </a:lnTo>
                <a:lnTo>
                  <a:pt x="60896" y="114300"/>
                </a:lnTo>
                <a:lnTo>
                  <a:pt x="94907" y="100215"/>
                </a:lnTo>
                <a:lnTo>
                  <a:pt x="114287" y="60896"/>
                </a:lnTo>
                <a:lnTo>
                  <a:pt x="114287" y="53403"/>
                </a:lnTo>
                <a:lnTo>
                  <a:pt x="100203" y="19392"/>
                </a:lnTo>
                <a:lnTo>
                  <a:pt x="60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5593" y="437997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390" y="0"/>
                </a:lnTo>
                <a:lnTo>
                  <a:pt x="19392" y="14084"/>
                </a:lnTo>
                <a:lnTo>
                  <a:pt x="0" y="53403"/>
                </a:lnTo>
                <a:lnTo>
                  <a:pt x="0" y="60909"/>
                </a:lnTo>
                <a:lnTo>
                  <a:pt x="14084" y="94907"/>
                </a:lnTo>
                <a:lnTo>
                  <a:pt x="49669" y="113931"/>
                </a:lnTo>
                <a:lnTo>
                  <a:pt x="53390" y="114300"/>
                </a:lnTo>
                <a:lnTo>
                  <a:pt x="60896" y="114300"/>
                </a:lnTo>
                <a:lnTo>
                  <a:pt x="94907" y="100215"/>
                </a:lnTo>
                <a:lnTo>
                  <a:pt x="114287" y="60909"/>
                </a:lnTo>
                <a:lnTo>
                  <a:pt x="114287" y="53403"/>
                </a:lnTo>
                <a:lnTo>
                  <a:pt x="100203" y="19392"/>
                </a:lnTo>
                <a:lnTo>
                  <a:pt x="60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5593" y="512216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390" y="0"/>
                </a:lnTo>
                <a:lnTo>
                  <a:pt x="19392" y="14084"/>
                </a:lnTo>
                <a:lnTo>
                  <a:pt x="0" y="53403"/>
                </a:lnTo>
                <a:lnTo>
                  <a:pt x="0" y="60909"/>
                </a:lnTo>
                <a:lnTo>
                  <a:pt x="14084" y="94907"/>
                </a:lnTo>
                <a:lnTo>
                  <a:pt x="49669" y="113931"/>
                </a:lnTo>
                <a:lnTo>
                  <a:pt x="53390" y="114300"/>
                </a:lnTo>
                <a:lnTo>
                  <a:pt x="60896" y="114300"/>
                </a:lnTo>
                <a:lnTo>
                  <a:pt x="94907" y="100215"/>
                </a:lnTo>
                <a:lnTo>
                  <a:pt x="114287" y="60909"/>
                </a:lnTo>
                <a:lnTo>
                  <a:pt x="114287" y="53403"/>
                </a:lnTo>
                <a:lnTo>
                  <a:pt x="100203" y="19392"/>
                </a:lnTo>
                <a:lnTo>
                  <a:pt x="60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55141" y="3571419"/>
            <a:ext cx="6216650" cy="2183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950"/>
              </a:lnSpc>
            </a:pP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им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ьн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длин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ка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–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00"/>
              </a:lnSpc>
            </a:pP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b="1" spc="-4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ов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 marL="13335" marR="128270" indent="-635">
              <a:lnSpc>
                <a:spcPts val="2900"/>
              </a:lnSpc>
              <a:spcBef>
                <a:spcPts val="125"/>
              </a:spcBef>
            </a:pP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им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ьн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ди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вв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од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ит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–</a:t>
            </a:r>
            <a:r>
              <a:rPr sz="25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24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2500" b="1" spc="-5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b="1" spc="-1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b="1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 marL="13335" marR="174625" indent="-635">
              <a:lnSpc>
                <a:spcPts val="2890"/>
              </a:lnSpc>
              <a:spcBef>
                <a:spcPts val="10"/>
              </a:spcBef>
            </a:pP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По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50" dirty="0">
                <a:solidFill>
                  <a:srgbClr val="FFFFFF"/>
                </a:solidFill>
                <a:latin typeface="Open Sans"/>
                <a:cs typeface="Open Sans"/>
              </a:rPr>
              <a:t>юч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FFFFFF"/>
                </a:solidFill>
                <a:latin typeface="Open Sans"/>
                <a:cs typeface="Open Sans"/>
              </a:rPr>
              <a:t>ди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вв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од 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ит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500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500" spc="-3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ум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ок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 п</a:t>
            </a:r>
            <a:r>
              <a:rPr sz="2500" spc="-30" dirty="0">
                <a:solidFill>
                  <a:srgbClr val="FFFFFF"/>
                </a:solidFill>
                <a:latin typeface="Open Sans"/>
                <a:cs typeface="Open Sans"/>
              </a:rPr>
              <a:t>ит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бо</a:t>
            </a:r>
            <a:r>
              <a:rPr sz="2500" spc="-2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FFFFFF"/>
                </a:solidFill>
                <a:latin typeface="Open Sans"/>
                <a:cs typeface="Open Sans"/>
              </a:rPr>
              <a:t>ее</a:t>
            </a:r>
            <a:r>
              <a:rPr sz="25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500" b="1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FFFFFF"/>
                </a:solidFill>
                <a:latin typeface="Open Sans"/>
                <a:cs typeface="Open Sans"/>
              </a:rPr>
              <a:t>пр</a:t>
            </a:r>
            <a:r>
              <a:rPr sz="2500" b="1" spc="-45" dirty="0">
                <a:solidFill>
                  <a:srgbClr val="FFFFFF"/>
                </a:solidFill>
                <a:latin typeface="Open Sans"/>
                <a:cs typeface="Open Sans"/>
              </a:rPr>
              <a:t>ещ</a:t>
            </a:r>
            <a:r>
              <a:rPr sz="2500" b="1" spc="-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b="1" spc="-20" dirty="0">
                <a:solidFill>
                  <a:srgbClr val="FFFFFF"/>
                </a:solidFill>
                <a:latin typeface="Open Sans"/>
                <a:cs typeface="Open Sans"/>
              </a:rPr>
              <a:t>но</a:t>
            </a:r>
            <a:r>
              <a:rPr sz="2500" b="1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5491" y="1470781"/>
            <a:ext cx="452247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-4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5000" b="1" spc="-3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ани</a:t>
            </a:r>
            <a:r>
              <a:rPr sz="5000" b="1" spc="-45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5000" b="1" spc="-5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5000" b="1" spc="-1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endParaRPr sz="5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9117" y="24353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390" y="0"/>
                </a:lnTo>
                <a:lnTo>
                  <a:pt x="19392" y="14084"/>
                </a:lnTo>
                <a:lnTo>
                  <a:pt x="0" y="53403"/>
                </a:lnTo>
                <a:lnTo>
                  <a:pt x="0" y="60896"/>
                </a:lnTo>
                <a:lnTo>
                  <a:pt x="14084" y="94907"/>
                </a:lnTo>
                <a:lnTo>
                  <a:pt x="49669" y="113931"/>
                </a:lnTo>
                <a:lnTo>
                  <a:pt x="53390" y="114300"/>
                </a:lnTo>
                <a:lnTo>
                  <a:pt x="60896" y="114300"/>
                </a:lnTo>
                <a:lnTo>
                  <a:pt x="94907" y="100215"/>
                </a:lnTo>
                <a:lnTo>
                  <a:pt x="114299" y="60896"/>
                </a:lnTo>
                <a:lnTo>
                  <a:pt x="114299" y="53403"/>
                </a:lnTo>
                <a:lnTo>
                  <a:pt x="100202" y="19392"/>
                </a:lnTo>
                <a:lnTo>
                  <a:pt x="60896" y="0"/>
                </a:lnTo>
                <a:close/>
              </a:path>
            </a:pathLst>
          </a:custGeom>
          <a:solidFill>
            <a:srgbClr val="2B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59117" y="39212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60896" y="0"/>
                </a:moveTo>
                <a:lnTo>
                  <a:pt x="53390" y="0"/>
                </a:lnTo>
                <a:lnTo>
                  <a:pt x="19392" y="14084"/>
                </a:lnTo>
                <a:lnTo>
                  <a:pt x="0" y="53403"/>
                </a:lnTo>
                <a:lnTo>
                  <a:pt x="0" y="60909"/>
                </a:lnTo>
                <a:lnTo>
                  <a:pt x="14084" y="94907"/>
                </a:lnTo>
                <a:lnTo>
                  <a:pt x="49669" y="113931"/>
                </a:lnTo>
                <a:lnTo>
                  <a:pt x="53390" y="114300"/>
                </a:lnTo>
                <a:lnTo>
                  <a:pt x="60896" y="114300"/>
                </a:lnTo>
                <a:lnTo>
                  <a:pt x="94907" y="100215"/>
                </a:lnTo>
                <a:lnTo>
                  <a:pt x="114299" y="60909"/>
                </a:lnTo>
                <a:lnTo>
                  <a:pt x="114299" y="53403"/>
                </a:lnTo>
                <a:lnTo>
                  <a:pt x="100202" y="19392"/>
                </a:lnTo>
                <a:lnTo>
                  <a:pt x="60896" y="0"/>
                </a:lnTo>
                <a:close/>
              </a:path>
            </a:pathLst>
          </a:custGeom>
          <a:solidFill>
            <a:srgbClr val="2B2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16394" y="2360465"/>
            <a:ext cx="6595745" cy="2160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4965" indent="-635">
              <a:lnSpc>
                <a:spcPct val="105000"/>
              </a:lnSpc>
            </a:pPr>
            <a:r>
              <a:rPr sz="2300" b="1" spc="-5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м </a:t>
            </a:r>
            <a:r>
              <a:rPr sz="2300" b="1" spc="-5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ол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во св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spc="-5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 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х с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мма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300" b="1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мо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яем 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нич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24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од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я.</a:t>
            </a:r>
            <a:endParaRPr sz="2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аем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лок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уч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endParaRPr sz="2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ене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7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30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%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77410" y="4950924"/>
            <a:ext cx="6801484" cy="1055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5200"/>
              </a:lnSpc>
            </a:pP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ду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лани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до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олни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ная у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тано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етильни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ираем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лок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итания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за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енее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50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%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77117" y="6406063"/>
            <a:ext cx="7768590" cy="1423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5000"/>
              </a:lnSpc>
            </a:pP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луч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я,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ок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я,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b="1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ре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к,</a:t>
            </a:r>
            <a:r>
              <a:rPr sz="23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8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ет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ну</a:t>
            </a:r>
            <a:r>
              <a:rPr sz="2300" spc="-8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как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ок.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3023" y="5862828"/>
            <a:ext cx="4067555" cy="1767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74335" y="5862828"/>
            <a:ext cx="3916679" cy="1924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16787" y="7661782"/>
            <a:ext cx="3288665" cy="149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A482606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встра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ва</a:t>
            </a:r>
            <a:r>
              <a:rPr sz="2000" spc="-1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м</a:t>
            </a:r>
            <a:r>
              <a:rPr sz="2000" spc="-5" dirty="0">
                <a:latin typeface="Calibri"/>
                <a:cs typeface="Calibri"/>
              </a:rPr>
              <a:t>ы</a:t>
            </a:r>
            <a:r>
              <a:rPr sz="2000" dirty="0">
                <a:latin typeface="Calibri"/>
                <a:cs typeface="Calibri"/>
              </a:rPr>
              <a:t>й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ш</a:t>
            </a:r>
            <a:r>
              <a:rPr sz="2000" spc="-5" dirty="0">
                <a:latin typeface="Calibri"/>
                <a:cs typeface="Calibri"/>
              </a:rPr>
              <a:t>ин</a:t>
            </a:r>
            <a:r>
              <a:rPr sz="2000" dirty="0">
                <a:latin typeface="Calibri"/>
                <a:cs typeface="Calibri"/>
              </a:rPr>
              <a:t>опров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dirty="0">
                <a:latin typeface="Calibri"/>
                <a:cs typeface="Calibri"/>
              </a:rPr>
              <a:t>д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(тр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200</a:t>
            </a:r>
            <a:r>
              <a:rPr sz="2000" spc="-15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5" dirty="0">
                <a:latin typeface="Calibri"/>
                <a:cs typeface="Calibri"/>
              </a:rPr>
              <a:t>Д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р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EA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5612" y="7662291"/>
            <a:ext cx="2271395" cy="1195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A482506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Б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ок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100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</a:t>
            </a:r>
            <a:r>
              <a:rPr sz="2000" spc="-8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48V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2A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5" dirty="0">
                <a:latin typeface="Calibri"/>
                <a:cs typeface="Calibri"/>
              </a:rPr>
              <a:t>Д</a:t>
            </a:r>
            <a:r>
              <a:rPr sz="2000" spc="-5" dirty="0">
                <a:latin typeface="Calibri"/>
                <a:cs typeface="Calibri"/>
              </a:rPr>
              <a:t>л</a:t>
            </a:r>
            <a:r>
              <a:rPr sz="2000" dirty="0">
                <a:latin typeface="Calibri"/>
                <a:cs typeface="Calibri"/>
              </a:rPr>
              <a:t>я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</a:t>
            </a:r>
            <a:r>
              <a:rPr sz="2000" spc="-5" dirty="0">
                <a:latin typeface="Calibri"/>
                <a:cs typeface="Calibri"/>
              </a:rPr>
              <a:t>е</a:t>
            </a:r>
            <a:r>
              <a:rPr sz="2000" dirty="0">
                <a:latin typeface="Calibri"/>
                <a:cs typeface="Calibri"/>
              </a:rPr>
              <a:t>р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EA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37495" y="3647937"/>
            <a:ext cx="379158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A48010</a:t>
            </a:r>
            <a:r>
              <a:rPr sz="2000" spc="-10" dirty="0">
                <a:latin typeface="Calibri"/>
                <a:cs typeface="Calibri"/>
              </a:rPr>
              <a:t>6</a:t>
            </a:r>
            <a:r>
              <a:rPr sz="2000" spc="-70" dirty="0">
                <a:latin typeface="Calibri"/>
                <a:cs typeface="Calibri"/>
              </a:rPr>
              <a:t>/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4</a:t>
            </a:r>
            <a:r>
              <a:rPr sz="2000" dirty="0">
                <a:latin typeface="Calibri"/>
                <a:cs typeface="Calibri"/>
              </a:rPr>
              <a:t>8</a:t>
            </a:r>
            <a:r>
              <a:rPr sz="2000" spc="-10" dirty="0">
                <a:latin typeface="Calibri"/>
                <a:cs typeface="Calibri"/>
              </a:rPr>
              <a:t>11</a:t>
            </a:r>
            <a:r>
              <a:rPr sz="2000" dirty="0">
                <a:latin typeface="Calibri"/>
                <a:cs typeface="Calibri"/>
              </a:rPr>
              <a:t>06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К</a:t>
            </a:r>
            <a:r>
              <a:rPr sz="2000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нне</a:t>
            </a:r>
            <a:r>
              <a:rPr sz="2000" spc="-10" dirty="0">
                <a:latin typeface="Calibri"/>
                <a:cs typeface="Calibri"/>
              </a:rPr>
              <a:t>к</a:t>
            </a:r>
            <a:r>
              <a:rPr sz="2000" spc="-20" dirty="0">
                <a:latin typeface="Calibri"/>
                <a:cs typeface="Calibri"/>
              </a:rPr>
              <a:t>т</a:t>
            </a:r>
            <a:r>
              <a:rPr sz="2000" dirty="0">
                <a:latin typeface="Calibri"/>
                <a:cs typeface="Calibri"/>
              </a:rPr>
              <a:t>ор</a:t>
            </a:r>
            <a:r>
              <a:rPr sz="2000" spc="-5" dirty="0">
                <a:latin typeface="Calibri"/>
                <a:cs typeface="Calibri"/>
              </a:rPr>
              <a:t> для </a:t>
            </a:r>
            <a:r>
              <a:rPr sz="2000" dirty="0">
                <a:latin typeface="Calibri"/>
                <a:cs typeface="Calibri"/>
              </a:rPr>
              <a:t>вв</a:t>
            </a:r>
            <a:r>
              <a:rPr sz="2000" spc="-65" dirty="0">
                <a:latin typeface="Calibri"/>
                <a:cs typeface="Calibri"/>
              </a:rPr>
              <a:t>о</a:t>
            </a:r>
            <a:r>
              <a:rPr sz="2000" spc="-5" dirty="0">
                <a:latin typeface="Calibri"/>
                <a:cs typeface="Calibri"/>
              </a:rPr>
              <a:t>д</a:t>
            </a:r>
            <a:r>
              <a:rPr sz="2000" dirty="0">
                <a:latin typeface="Calibri"/>
                <a:cs typeface="Calibri"/>
              </a:rPr>
              <a:t>а п</a:t>
            </a:r>
            <a:r>
              <a:rPr sz="2000" spc="-5" dirty="0">
                <a:latin typeface="Calibri"/>
                <a:cs typeface="Calibri"/>
              </a:rPr>
              <a:t>и</a:t>
            </a:r>
            <a:r>
              <a:rPr sz="2000" dirty="0">
                <a:latin typeface="Calibri"/>
                <a:cs typeface="Calibri"/>
              </a:rPr>
              <a:t>та</a:t>
            </a:r>
            <a:r>
              <a:rPr sz="2000" spc="-5" dirty="0">
                <a:latin typeface="Calibri"/>
                <a:cs typeface="Calibri"/>
              </a:rPr>
              <a:t>ния</a:t>
            </a:r>
            <a:r>
              <a:rPr sz="2000" dirty="0">
                <a:latin typeface="Calibri"/>
                <a:cs typeface="Calibri"/>
              </a:rPr>
              <a:t>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</a:t>
            </a:r>
            <a:r>
              <a:rPr sz="2000" spc="-5" dirty="0">
                <a:latin typeface="Calibri"/>
                <a:cs typeface="Calibri"/>
              </a:rPr>
              <a:t>.</a:t>
            </a:r>
            <a:r>
              <a:rPr sz="2000" dirty="0">
                <a:latin typeface="Calibri"/>
                <a:cs typeface="Calibri"/>
              </a:rPr>
              <a:t>5м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33600" y="1136904"/>
            <a:ext cx="4543043" cy="2380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708" y="1638300"/>
            <a:ext cx="1362075" cy="105410"/>
          </a:xfrm>
          <a:custGeom>
            <a:avLst/>
            <a:gdLst/>
            <a:ahLst/>
            <a:cxnLst/>
            <a:rect l="l" t="t" r="r" b="b"/>
            <a:pathLst>
              <a:path w="1362075" h="105410">
                <a:moveTo>
                  <a:pt x="0" y="0"/>
                </a:moveTo>
                <a:lnTo>
                  <a:pt x="1361948" y="0"/>
                </a:lnTo>
                <a:lnTo>
                  <a:pt x="1361948" y="105155"/>
                </a:lnTo>
                <a:lnTo>
                  <a:pt x="0" y="105155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92936" y="4738116"/>
            <a:ext cx="7267955" cy="4305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210" y="4695442"/>
            <a:ext cx="894715" cy="896619"/>
          </a:xfrm>
          <a:custGeom>
            <a:avLst/>
            <a:gdLst/>
            <a:ahLst/>
            <a:cxnLst/>
            <a:rect l="l" t="t" r="r" b="b"/>
            <a:pathLst>
              <a:path w="894715" h="896620">
                <a:moveTo>
                  <a:pt x="447294" y="0"/>
                </a:moveTo>
                <a:lnTo>
                  <a:pt x="339813" y="13030"/>
                </a:lnTo>
                <a:lnTo>
                  <a:pt x="273202" y="35217"/>
                </a:lnTo>
                <a:lnTo>
                  <a:pt x="211696" y="67144"/>
                </a:lnTo>
                <a:lnTo>
                  <a:pt x="156222" y="107873"/>
                </a:lnTo>
                <a:lnTo>
                  <a:pt x="107683" y="156476"/>
                </a:lnTo>
                <a:lnTo>
                  <a:pt x="67030" y="212051"/>
                </a:lnTo>
                <a:lnTo>
                  <a:pt x="35153" y="273672"/>
                </a:lnTo>
                <a:lnTo>
                  <a:pt x="13004" y="340398"/>
                </a:lnTo>
                <a:lnTo>
                  <a:pt x="1485" y="411314"/>
                </a:lnTo>
                <a:lnTo>
                  <a:pt x="0" y="448056"/>
                </a:lnTo>
                <a:lnTo>
                  <a:pt x="5854" y="520725"/>
                </a:lnTo>
                <a:lnTo>
                  <a:pt x="22809" y="589661"/>
                </a:lnTo>
                <a:lnTo>
                  <a:pt x="49936" y="653948"/>
                </a:lnTo>
                <a:lnTo>
                  <a:pt x="86309" y="712660"/>
                </a:lnTo>
                <a:lnTo>
                  <a:pt x="131025" y="764870"/>
                </a:lnTo>
                <a:lnTo>
                  <a:pt x="183146" y="809650"/>
                </a:lnTo>
                <a:lnTo>
                  <a:pt x="241757" y="846099"/>
                </a:lnTo>
                <a:lnTo>
                  <a:pt x="305930" y="873264"/>
                </a:lnTo>
                <a:lnTo>
                  <a:pt x="374751" y="890244"/>
                </a:lnTo>
                <a:lnTo>
                  <a:pt x="447294" y="896112"/>
                </a:lnTo>
                <a:lnTo>
                  <a:pt x="483971" y="894626"/>
                </a:lnTo>
                <a:lnTo>
                  <a:pt x="554774" y="883094"/>
                </a:lnTo>
                <a:lnTo>
                  <a:pt x="621385" y="860894"/>
                </a:lnTo>
                <a:lnTo>
                  <a:pt x="682891" y="828979"/>
                </a:lnTo>
                <a:lnTo>
                  <a:pt x="738378" y="788250"/>
                </a:lnTo>
                <a:lnTo>
                  <a:pt x="786904" y="739635"/>
                </a:lnTo>
                <a:lnTo>
                  <a:pt x="827570" y="684060"/>
                </a:lnTo>
                <a:lnTo>
                  <a:pt x="859434" y="622439"/>
                </a:lnTo>
                <a:lnTo>
                  <a:pt x="881583" y="555713"/>
                </a:lnTo>
                <a:lnTo>
                  <a:pt x="893102" y="484797"/>
                </a:lnTo>
                <a:lnTo>
                  <a:pt x="894588" y="448056"/>
                </a:lnTo>
                <a:lnTo>
                  <a:pt x="893102" y="411314"/>
                </a:lnTo>
                <a:lnTo>
                  <a:pt x="881583" y="340398"/>
                </a:lnTo>
                <a:lnTo>
                  <a:pt x="859434" y="273672"/>
                </a:lnTo>
                <a:lnTo>
                  <a:pt x="827570" y="212051"/>
                </a:lnTo>
                <a:lnTo>
                  <a:pt x="786904" y="156476"/>
                </a:lnTo>
                <a:lnTo>
                  <a:pt x="738378" y="107873"/>
                </a:lnTo>
                <a:lnTo>
                  <a:pt x="682891" y="67144"/>
                </a:lnTo>
                <a:lnTo>
                  <a:pt x="621385" y="35217"/>
                </a:lnTo>
                <a:lnTo>
                  <a:pt x="554774" y="13030"/>
                </a:lnTo>
                <a:lnTo>
                  <a:pt x="483971" y="1485"/>
                </a:lnTo>
                <a:lnTo>
                  <a:pt x="4472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0730" y="4945381"/>
            <a:ext cx="190500" cy="165100"/>
          </a:xfrm>
          <a:custGeom>
            <a:avLst/>
            <a:gdLst/>
            <a:ahLst/>
            <a:cxnLst/>
            <a:rect l="l" t="t" r="r" b="b"/>
            <a:pathLst>
              <a:path w="190500" h="165100">
                <a:moveTo>
                  <a:pt x="168503" y="0"/>
                </a:moveTo>
                <a:lnTo>
                  <a:pt x="150888" y="0"/>
                </a:lnTo>
                <a:lnTo>
                  <a:pt x="145313" y="1625"/>
                </a:lnTo>
                <a:lnTo>
                  <a:pt x="142252" y="4686"/>
                </a:lnTo>
                <a:lnTo>
                  <a:pt x="95008" y="62191"/>
                </a:lnTo>
                <a:lnTo>
                  <a:pt x="53606" y="91452"/>
                </a:lnTo>
                <a:lnTo>
                  <a:pt x="42379" y="97269"/>
                </a:lnTo>
                <a:lnTo>
                  <a:pt x="0" y="126491"/>
                </a:lnTo>
                <a:lnTo>
                  <a:pt x="0" y="143268"/>
                </a:lnTo>
                <a:lnTo>
                  <a:pt x="2870" y="150126"/>
                </a:lnTo>
                <a:lnTo>
                  <a:pt x="14389" y="162039"/>
                </a:lnTo>
                <a:lnTo>
                  <a:pt x="20853" y="164922"/>
                </a:lnTo>
                <a:lnTo>
                  <a:pt x="28232" y="164922"/>
                </a:lnTo>
                <a:lnTo>
                  <a:pt x="34543" y="164160"/>
                </a:lnTo>
                <a:lnTo>
                  <a:pt x="61290" y="152653"/>
                </a:lnTo>
                <a:lnTo>
                  <a:pt x="99733" y="127304"/>
                </a:lnTo>
                <a:lnTo>
                  <a:pt x="115150" y="115760"/>
                </a:lnTo>
                <a:lnTo>
                  <a:pt x="190017" y="115760"/>
                </a:lnTo>
                <a:lnTo>
                  <a:pt x="190093" y="40779"/>
                </a:lnTo>
                <a:lnTo>
                  <a:pt x="1685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887" y="5061141"/>
            <a:ext cx="74930" cy="280035"/>
          </a:xfrm>
          <a:custGeom>
            <a:avLst/>
            <a:gdLst/>
            <a:ahLst/>
            <a:cxnLst/>
            <a:rect l="l" t="t" r="r" b="b"/>
            <a:pathLst>
              <a:path w="74929" h="280035">
                <a:moveTo>
                  <a:pt x="74866" y="0"/>
                </a:moveTo>
                <a:lnTo>
                  <a:pt x="0" y="0"/>
                </a:lnTo>
                <a:lnTo>
                  <a:pt x="3174" y="238086"/>
                </a:lnTo>
                <a:lnTo>
                  <a:pt x="30708" y="280009"/>
                </a:lnTo>
                <a:lnTo>
                  <a:pt x="58229" y="273608"/>
                </a:lnTo>
                <a:lnTo>
                  <a:pt x="74637" y="236943"/>
                </a:lnTo>
                <a:lnTo>
                  <a:pt x="748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1480" y="698688"/>
            <a:ext cx="669480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2.</a:t>
            </a:r>
            <a:r>
              <a:rPr sz="50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5000" b="1" spc="-3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5000" b="1" spc="-4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spc="-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spc="-3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ас</a:t>
            </a:r>
            <a:r>
              <a:rPr sz="5000" b="1" spc="-45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5000" b="1" spc="-4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1480" y="2204292"/>
            <a:ext cx="7969411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Размеще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ие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ГКЛ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пот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олке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од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ой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 пло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ко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сти</a:t>
            </a:r>
            <a:r>
              <a:rPr sz="4000" b="1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4000" b="1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од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им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лом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9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°</a:t>
            </a:r>
            <a:endParaRPr sz="4000" dirty="0">
              <a:latin typeface="Open Sans"/>
              <a:cs typeface="Open San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DDE92A-0859-4BE7-9790-1B5CCB672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14" r="16519"/>
          <a:stretch/>
        </p:blipFill>
        <p:spPr>
          <a:xfrm>
            <a:off x="9139259" y="0"/>
            <a:ext cx="914569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547" y="737614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09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606" y="97015"/>
                </a:lnTo>
                <a:lnTo>
                  <a:pt x="10413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34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5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25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7"/>
                </a:lnTo>
                <a:lnTo>
                  <a:pt x="407758" y="188175"/>
                </a:lnTo>
                <a:lnTo>
                  <a:pt x="398017" y="140195"/>
                </a:lnTo>
                <a:lnTo>
                  <a:pt x="377825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899" y="876301"/>
            <a:ext cx="88265" cy="75565"/>
          </a:xfrm>
          <a:custGeom>
            <a:avLst/>
            <a:gdLst/>
            <a:ahLst/>
            <a:cxnLst/>
            <a:rect l="l" t="t" r="r" b="b"/>
            <a:pathLst>
              <a:path w="88264" h="75565">
                <a:moveTo>
                  <a:pt x="78016" y="0"/>
                </a:moveTo>
                <a:lnTo>
                  <a:pt x="69850" y="0"/>
                </a:lnTo>
                <a:lnTo>
                  <a:pt x="67271" y="736"/>
                </a:lnTo>
                <a:lnTo>
                  <a:pt x="65849" y="2146"/>
                </a:lnTo>
                <a:lnTo>
                  <a:pt x="64439" y="3619"/>
                </a:lnTo>
                <a:lnTo>
                  <a:pt x="61531" y="7416"/>
                </a:lnTo>
                <a:lnTo>
                  <a:pt x="31876" y="37706"/>
                </a:lnTo>
                <a:lnTo>
                  <a:pt x="19951" y="44272"/>
                </a:lnTo>
                <a:lnTo>
                  <a:pt x="11150" y="48387"/>
                </a:lnTo>
                <a:lnTo>
                  <a:pt x="6578" y="50850"/>
                </a:lnTo>
                <a:lnTo>
                  <a:pt x="1333" y="54724"/>
                </a:lnTo>
                <a:lnTo>
                  <a:pt x="0" y="57785"/>
                </a:lnTo>
                <a:lnTo>
                  <a:pt x="0" y="65443"/>
                </a:lnTo>
                <a:lnTo>
                  <a:pt x="1333" y="68580"/>
                </a:lnTo>
                <a:lnTo>
                  <a:pt x="6654" y="74015"/>
                </a:lnTo>
                <a:lnTo>
                  <a:pt x="9651" y="75336"/>
                </a:lnTo>
                <a:lnTo>
                  <a:pt x="13068" y="75336"/>
                </a:lnTo>
                <a:lnTo>
                  <a:pt x="20231" y="73660"/>
                </a:lnTo>
                <a:lnTo>
                  <a:pt x="30276" y="68643"/>
                </a:lnTo>
                <a:lnTo>
                  <a:pt x="43205" y="60248"/>
                </a:lnTo>
                <a:lnTo>
                  <a:pt x="87909" y="60248"/>
                </a:lnTo>
                <a:lnTo>
                  <a:pt x="87998" y="12852"/>
                </a:lnTo>
                <a:lnTo>
                  <a:pt x="86664" y="8242"/>
                </a:lnTo>
                <a:lnTo>
                  <a:pt x="81508" y="1651"/>
                </a:lnTo>
                <a:lnTo>
                  <a:pt x="7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4112" y="936557"/>
            <a:ext cx="45085" cy="121285"/>
          </a:xfrm>
          <a:custGeom>
            <a:avLst/>
            <a:gdLst/>
            <a:ahLst/>
            <a:cxnLst/>
            <a:rect l="l" t="t" r="r" b="b"/>
            <a:pathLst>
              <a:path w="45085" h="121284">
                <a:moveTo>
                  <a:pt x="44703" y="0"/>
                </a:moveTo>
                <a:lnTo>
                  <a:pt x="0" y="0"/>
                </a:lnTo>
                <a:lnTo>
                  <a:pt x="11569" y="101384"/>
                </a:lnTo>
                <a:lnTo>
                  <a:pt x="11569" y="107810"/>
                </a:lnTo>
                <a:lnTo>
                  <a:pt x="13068" y="112674"/>
                </a:lnTo>
                <a:lnTo>
                  <a:pt x="19062" y="119265"/>
                </a:lnTo>
                <a:lnTo>
                  <a:pt x="23063" y="120916"/>
                </a:lnTo>
                <a:lnTo>
                  <a:pt x="28054" y="120916"/>
                </a:lnTo>
                <a:lnTo>
                  <a:pt x="39395" y="116395"/>
                </a:lnTo>
                <a:lnTo>
                  <a:pt x="44475" y="102819"/>
                </a:lnTo>
                <a:lnTo>
                  <a:pt x="44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3274" y="539800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00" y="5515353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4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0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78" y="5540146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4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29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5" y="66802"/>
                </a:lnTo>
                <a:lnTo>
                  <a:pt x="59054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1" y="157518"/>
                </a:lnTo>
                <a:lnTo>
                  <a:pt x="115671" y="157518"/>
                </a:lnTo>
                <a:lnTo>
                  <a:pt x="119799" y="156083"/>
                </a:lnTo>
                <a:lnTo>
                  <a:pt x="122402" y="153289"/>
                </a:lnTo>
                <a:lnTo>
                  <a:pt x="125094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6" y="134708"/>
                </a:lnTo>
                <a:lnTo>
                  <a:pt x="117855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37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7764" y="633996"/>
            <a:ext cx="2458211" cy="2458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28731" y="4800600"/>
            <a:ext cx="3485387" cy="2057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90191" y="4277867"/>
            <a:ext cx="3797807" cy="270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7397" y="733728"/>
            <a:ext cx="9538970" cy="8622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а: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ив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ый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аж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Л)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7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1174750" indent="-635">
              <a:lnSpc>
                <a:spcPct val="110000"/>
              </a:lnSpc>
            </a:pP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 п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2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а,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дин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ка.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13335" marR="5080">
              <a:lnSpc>
                <a:spcPct val="109800"/>
              </a:lnSpc>
              <a:tabLst>
                <a:tab pos="909319" algn="l"/>
              </a:tabLst>
            </a:pP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ку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си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200" spc="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фи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а,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инн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2,5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а,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выв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spc="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шин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од.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ны</a:t>
            </a:r>
            <a:r>
              <a:rPr sz="22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де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аем</a:t>
            </a:r>
            <a:r>
              <a:rPr sz="22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збив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ку</a:t>
            </a:r>
            <a:r>
              <a:rPr sz="2200" spc="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1,5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200" spc="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200" spc="-7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7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дет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	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льз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endParaRPr sz="2200">
              <a:latin typeface="Open Sans"/>
              <a:cs typeface="Open Sans"/>
            </a:endParaRPr>
          </a:p>
          <a:p>
            <a:pPr marL="13335" marR="6048375">
              <a:lnSpc>
                <a:spcPct val="110000"/>
              </a:lnSpc>
            </a:pP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оп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2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2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 Шиноп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2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2500">
              <a:latin typeface="Times New Roman"/>
              <a:cs typeface="Times New Roman"/>
            </a:endParaRPr>
          </a:p>
          <a:p>
            <a:pPr marL="13335" marR="308610">
              <a:lnSpc>
                <a:spcPct val="110000"/>
              </a:lnSpc>
            </a:pP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хани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че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дин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ву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8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9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b="1" spc="-5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b="1" spc="-50" dirty="0">
                <a:solidFill>
                  <a:srgbClr val="2B2B2B"/>
                </a:solidFill>
                <a:latin typeface="Open Sans"/>
                <a:cs typeface="Open Sans"/>
              </a:rPr>
              <a:t>ям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200" b="1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b="1" spc="-45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200" b="1" spc="-7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еле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200" b="1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7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 ш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).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sz="295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</a:pP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b="1" spc="-8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b="1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сое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дини</a:t>
            </a:r>
            <a:r>
              <a:rPr sz="22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b="1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(н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ка)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200" spc="-1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 marL="14604" indent="-1270">
              <a:lnSpc>
                <a:spcPct val="100000"/>
              </a:lnSpc>
              <a:spcBef>
                <a:spcPts val="95"/>
              </a:spcBef>
            </a:pP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аем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т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10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endParaRPr sz="2200">
              <a:latin typeface="Open Sans"/>
              <a:cs typeface="Open Sans"/>
            </a:endParaRPr>
          </a:p>
          <a:p>
            <a:pPr marL="14604" marR="63500" indent="-635">
              <a:lnSpc>
                <a:spcPts val="2900"/>
              </a:lnSpc>
              <a:spcBef>
                <a:spcPts val="130"/>
              </a:spcBef>
            </a:pP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 (ви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2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7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оч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иний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200" spc="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з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ь 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10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50" dirty="0">
                <a:solidFill>
                  <a:srgbClr val="2B2B2B"/>
                </a:solidFill>
                <a:latin typeface="Open Sans"/>
                <a:cs typeface="Open Sans"/>
              </a:rPr>
              <a:t>мм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2150">
              <a:latin typeface="Times New Roman"/>
              <a:cs typeface="Times New Roman"/>
            </a:endParaRPr>
          </a:p>
          <a:p>
            <a:pPr marL="13970" marR="1906905" indent="635">
              <a:lnSpc>
                <a:spcPct val="109600"/>
              </a:lnSpc>
            </a:pP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ах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200" spc="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spc="-4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b="1" spc="-40" dirty="0">
                <a:solidFill>
                  <a:srgbClr val="2B2B2B"/>
                </a:solidFill>
                <a:latin typeface="Open Sans"/>
                <a:cs typeface="Open Sans"/>
              </a:rPr>
              <a:t>рц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ые</a:t>
            </a:r>
            <a:r>
              <a:rPr sz="22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200" b="1" spc="-8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200" b="1" spc="-30" dirty="0">
                <a:solidFill>
                  <a:srgbClr val="2B2B2B"/>
                </a:solidFill>
                <a:latin typeface="Open Sans"/>
                <a:cs typeface="Open Sans"/>
              </a:rPr>
              <a:t>лу</a:t>
            </a:r>
            <a:r>
              <a:rPr sz="2200" b="1" spc="-25" dirty="0">
                <a:solidFill>
                  <a:srgbClr val="2B2B2B"/>
                </a:solidFill>
                <a:latin typeface="Open Sans"/>
                <a:cs typeface="Open Sans"/>
              </a:rPr>
              <a:t>шк</a:t>
            </a:r>
            <a:r>
              <a:rPr sz="22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2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(и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200" spc="-6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200" spc="-4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200" spc="-5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еку</a:t>
            </a:r>
            <a:r>
              <a:rPr sz="22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2B2B2B"/>
                </a:solidFill>
                <a:latin typeface="Open Sans"/>
                <a:cs typeface="Open Sans"/>
              </a:rPr>
              <a:t>по 2</a:t>
            </a:r>
            <a:r>
              <a:rPr sz="22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2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200" spc="-25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2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187171" y="7729728"/>
            <a:ext cx="2191511" cy="21899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510259" y="3047998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10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594" y="97015"/>
                </a:lnTo>
                <a:lnTo>
                  <a:pt x="10413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5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37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7"/>
                </a:lnTo>
                <a:lnTo>
                  <a:pt x="407758" y="188175"/>
                </a:lnTo>
                <a:lnTo>
                  <a:pt x="398017" y="140195"/>
                </a:lnTo>
                <a:lnTo>
                  <a:pt x="377837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656569" y="3163825"/>
            <a:ext cx="86995" cy="75565"/>
          </a:xfrm>
          <a:custGeom>
            <a:avLst/>
            <a:gdLst/>
            <a:ahLst/>
            <a:cxnLst/>
            <a:rect l="l" t="t" r="r" b="b"/>
            <a:pathLst>
              <a:path w="86994" h="75564">
                <a:moveTo>
                  <a:pt x="76669" y="0"/>
                </a:moveTo>
                <a:lnTo>
                  <a:pt x="68643" y="0"/>
                </a:lnTo>
                <a:lnTo>
                  <a:pt x="66103" y="736"/>
                </a:lnTo>
                <a:lnTo>
                  <a:pt x="64719" y="2146"/>
                </a:lnTo>
                <a:lnTo>
                  <a:pt x="63322" y="3619"/>
                </a:lnTo>
                <a:lnTo>
                  <a:pt x="60464" y="7416"/>
                </a:lnTo>
                <a:lnTo>
                  <a:pt x="31318" y="37706"/>
                </a:lnTo>
                <a:lnTo>
                  <a:pt x="19608" y="44272"/>
                </a:lnTo>
                <a:lnTo>
                  <a:pt x="10960" y="48387"/>
                </a:lnTo>
                <a:lnTo>
                  <a:pt x="6451" y="50850"/>
                </a:lnTo>
                <a:lnTo>
                  <a:pt x="1308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08" y="68580"/>
                </a:lnTo>
                <a:lnTo>
                  <a:pt x="6540" y="74015"/>
                </a:lnTo>
                <a:lnTo>
                  <a:pt x="9486" y="75336"/>
                </a:lnTo>
                <a:lnTo>
                  <a:pt x="12839" y="75336"/>
                </a:lnTo>
                <a:lnTo>
                  <a:pt x="19888" y="73660"/>
                </a:lnTo>
                <a:lnTo>
                  <a:pt x="29756" y="68643"/>
                </a:lnTo>
                <a:lnTo>
                  <a:pt x="42456" y="60248"/>
                </a:lnTo>
                <a:lnTo>
                  <a:pt x="86398" y="60248"/>
                </a:lnTo>
                <a:lnTo>
                  <a:pt x="86486" y="12852"/>
                </a:lnTo>
                <a:lnTo>
                  <a:pt x="85178" y="8242"/>
                </a:lnTo>
                <a:lnTo>
                  <a:pt x="80098" y="1651"/>
                </a:lnTo>
                <a:lnTo>
                  <a:pt x="7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699033" y="3224081"/>
            <a:ext cx="44450" cy="121285"/>
          </a:xfrm>
          <a:custGeom>
            <a:avLst/>
            <a:gdLst/>
            <a:ahLst/>
            <a:cxnLst/>
            <a:rect l="l" t="t" r="r" b="b"/>
            <a:pathLst>
              <a:path w="44450" h="121285">
                <a:moveTo>
                  <a:pt x="43929" y="0"/>
                </a:moveTo>
                <a:lnTo>
                  <a:pt x="0" y="0"/>
                </a:lnTo>
                <a:lnTo>
                  <a:pt x="11366" y="101384"/>
                </a:lnTo>
                <a:lnTo>
                  <a:pt x="11366" y="107810"/>
                </a:lnTo>
                <a:lnTo>
                  <a:pt x="12839" y="112674"/>
                </a:lnTo>
                <a:lnTo>
                  <a:pt x="18732" y="119265"/>
                </a:lnTo>
                <a:lnTo>
                  <a:pt x="22656" y="120916"/>
                </a:lnTo>
                <a:lnTo>
                  <a:pt x="27571" y="120916"/>
                </a:lnTo>
                <a:lnTo>
                  <a:pt x="38709" y="116395"/>
                </a:lnTo>
                <a:lnTo>
                  <a:pt x="43713" y="102819"/>
                </a:lnTo>
                <a:lnTo>
                  <a:pt x="43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0895" y="6871714"/>
            <a:ext cx="390525" cy="391795"/>
          </a:xfrm>
          <a:custGeom>
            <a:avLst/>
            <a:gdLst/>
            <a:ahLst/>
            <a:cxnLst/>
            <a:rect l="l" t="t" r="r" b="b"/>
            <a:pathLst>
              <a:path w="390525" h="391795">
                <a:moveTo>
                  <a:pt x="195072" y="0"/>
                </a:moveTo>
                <a:lnTo>
                  <a:pt x="133426" y="9982"/>
                </a:lnTo>
                <a:lnTo>
                  <a:pt x="92329" y="29349"/>
                </a:lnTo>
                <a:lnTo>
                  <a:pt x="57137" y="57365"/>
                </a:lnTo>
                <a:lnTo>
                  <a:pt x="29235" y="92684"/>
                </a:lnTo>
                <a:lnTo>
                  <a:pt x="9944" y="133946"/>
                </a:lnTo>
                <a:lnTo>
                  <a:pt x="647" y="179781"/>
                </a:lnTo>
                <a:lnTo>
                  <a:pt x="0" y="195834"/>
                </a:lnTo>
                <a:lnTo>
                  <a:pt x="2552" y="227596"/>
                </a:lnTo>
                <a:lnTo>
                  <a:pt x="15328" y="272059"/>
                </a:lnTo>
                <a:lnTo>
                  <a:pt x="37642" y="311480"/>
                </a:lnTo>
                <a:lnTo>
                  <a:pt x="68122" y="344525"/>
                </a:lnTo>
                <a:lnTo>
                  <a:pt x="105435" y="369811"/>
                </a:lnTo>
                <a:lnTo>
                  <a:pt x="148196" y="385978"/>
                </a:lnTo>
                <a:lnTo>
                  <a:pt x="195072" y="391668"/>
                </a:lnTo>
                <a:lnTo>
                  <a:pt x="211074" y="391020"/>
                </a:lnTo>
                <a:lnTo>
                  <a:pt x="256717" y="381685"/>
                </a:lnTo>
                <a:lnTo>
                  <a:pt x="297815" y="362318"/>
                </a:lnTo>
                <a:lnTo>
                  <a:pt x="333006" y="334302"/>
                </a:lnTo>
                <a:lnTo>
                  <a:pt x="360908" y="298983"/>
                </a:lnTo>
                <a:lnTo>
                  <a:pt x="380199" y="257721"/>
                </a:lnTo>
                <a:lnTo>
                  <a:pt x="389496" y="211899"/>
                </a:lnTo>
                <a:lnTo>
                  <a:pt x="390144" y="195834"/>
                </a:lnTo>
                <a:lnTo>
                  <a:pt x="389496" y="179781"/>
                </a:lnTo>
                <a:lnTo>
                  <a:pt x="380199" y="133946"/>
                </a:lnTo>
                <a:lnTo>
                  <a:pt x="360908" y="92684"/>
                </a:lnTo>
                <a:lnTo>
                  <a:pt x="333006" y="57365"/>
                </a:lnTo>
                <a:lnTo>
                  <a:pt x="297815" y="29349"/>
                </a:lnTo>
                <a:lnTo>
                  <a:pt x="256717" y="9982"/>
                </a:lnTo>
                <a:lnTo>
                  <a:pt x="211074" y="647"/>
                </a:lnTo>
                <a:lnTo>
                  <a:pt x="195072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2140" y="6973819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70">
                <a:moveTo>
                  <a:pt x="62496" y="0"/>
                </a:moveTo>
                <a:lnTo>
                  <a:pt x="46494" y="0"/>
                </a:lnTo>
                <a:lnTo>
                  <a:pt x="38658" y="1181"/>
                </a:lnTo>
                <a:lnTo>
                  <a:pt x="0" y="34378"/>
                </a:lnTo>
                <a:lnTo>
                  <a:pt x="0" y="42456"/>
                </a:lnTo>
                <a:lnTo>
                  <a:pt x="1270" y="45758"/>
                </a:lnTo>
                <a:lnTo>
                  <a:pt x="6489" y="50774"/>
                </a:lnTo>
                <a:lnTo>
                  <a:pt x="9347" y="52031"/>
                </a:lnTo>
                <a:lnTo>
                  <a:pt x="15049" y="52031"/>
                </a:lnTo>
                <a:lnTo>
                  <a:pt x="26377" y="40652"/>
                </a:lnTo>
                <a:lnTo>
                  <a:pt x="29540" y="33909"/>
                </a:lnTo>
                <a:lnTo>
                  <a:pt x="31203" y="31153"/>
                </a:lnTo>
                <a:lnTo>
                  <a:pt x="33032" y="29044"/>
                </a:lnTo>
                <a:lnTo>
                  <a:pt x="34772" y="26924"/>
                </a:lnTo>
                <a:lnTo>
                  <a:pt x="37223" y="25196"/>
                </a:lnTo>
                <a:lnTo>
                  <a:pt x="43408" y="22529"/>
                </a:lnTo>
                <a:lnTo>
                  <a:pt x="47282" y="21894"/>
                </a:lnTo>
                <a:lnTo>
                  <a:pt x="100520" y="21894"/>
                </a:lnTo>
                <a:lnTo>
                  <a:pt x="99720" y="20167"/>
                </a:lnTo>
                <a:lnTo>
                  <a:pt x="62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9388" y="6995718"/>
            <a:ext cx="78740" cy="69850"/>
          </a:xfrm>
          <a:custGeom>
            <a:avLst/>
            <a:gdLst/>
            <a:ahLst/>
            <a:cxnLst/>
            <a:rect l="l" t="t" r="r" b="b"/>
            <a:pathLst>
              <a:path w="78740" h="69850">
                <a:moveTo>
                  <a:pt x="73266" y="0"/>
                </a:moveTo>
                <a:lnTo>
                  <a:pt x="31686" y="0"/>
                </a:lnTo>
                <a:lnTo>
                  <a:pt x="37223" y="2120"/>
                </a:lnTo>
                <a:lnTo>
                  <a:pt x="41274" y="6349"/>
                </a:lnTo>
                <a:lnTo>
                  <a:pt x="45389" y="10591"/>
                </a:lnTo>
                <a:lnTo>
                  <a:pt x="47447" y="15697"/>
                </a:lnTo>
                <a:lnTo>
                  <a:pt x="47447" y="29349"/>
                </a:lnTo>
                <a:lnTo>
                  <a:pt x="44907" y="35229"/>
                </a:lnTo>
                <a:lnTo>
                  <a:pt x="34620" y="43548"/>
                </a:lnTo>
                <a:lnTo>
                  <a:pt x="28511" y="45592"/>
                </a:lnTo>
                <a:lnTo>
                  <a:pt x="11175" y="45592"/>
                </a:lnTo>
                <a:lnTo>
                  <a:pt x="6972" y="46685"/>
                </a:lnTo>
                <a:lnTo>
                  <a:pt x="1422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93" y="64579"/>
                </a:lnTo>
                <a:lnTo>
                  <a:pt x="5778" y="68821"/>
                </a:lnTo>
                <a:lnTo>
                  <a:pt x="9105" y="69837"/>
                </a:lnTo>
                <a:lnTo>
                  <a:pt x="14338" y="69837"/>
                </a:lnTo>
                <a:lnTo>
                  <a:pt x="16395" y="69684"/>
                </a:lnTo>
                <a:lnTo>
                  <a:pt x="22898" y="69049"/>
                </a:lnTo>
                <a:lnTo>
                  <a:pt x="25272" y="68897"/>
                </a:lnTo>
                <a:lnTo>
                  <a:pt x="76555" y="68897"/>
                </a:lnTo>
                <a:lnTo>
                  <a:pt x="69938" y="62229"/>
                </a:lnTo>
                <a:lnTo>
                  <a:pt x="64871" y="58534"/>
                </a:lnTo>
                <a:lnTo>
                  <a:pt x="58775" y="55321"/>
                </a:lnTo>
                <a:lnTo>
                  <a:pt x="78257" y="27228"/>
                </a:lnTo>
                <a:lnTo>
                  <a:pt x="78257" y="13804"/>
                </a:lnTo>
                <a:lnTo>
                  <a:pt x="77076" y="8318"/>
                </a:lnTo>
                <a:lnTo>
                  <a:pt x="73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9883" y="7064612"/>
            <a:ext cx="56515" cy="59055"/>
          </a:xfrm>
          <a:custGeom>
            <a:avLst/>
            <a:gdLst/>
            <a:ahLst/>
            <a:cxnLst/>
            <a:rect l="l" t="t" r="r" b="b"/>
            <a:pathLst>
              <a:path w="56515" h="59054">
                <a:moveTo>
                  <a:pt x="46050" y="0"/>
                </a:moveTo>
                <a:lnTo>
                  <a:pt x="5156" y="0"/>
                </a:lnTo>
                <a:lnTo>
                  <a:pt x="12039" y="2514"/>
                </a:lnTo>
                <a:lnTo>
                  <a:pt x="17030" y="7619"/>
                </a:lnTo>
                <a:lnTo>
                  <a:pt x="21945" y="12712"/>
                </a:lnTo>
                <a:lnTo>
                  <a:pt x="24472" y="19773"/>
                </a:lnTo>
                <a:lnTo>
                  <a:pt x="24472" y="34759"/>
                </a:lnTo>
                <a:lnTo>
                  <a:pt x="0" y="58699"/>
                </a:lnTo>
                <a:lnTo>
                  <a:pt x="46037" y="58699"/>
                </a:lnTo>
                <a:lnTo>
                  <a:pt x="49276" y="54228"/>
                </a:lnTo>
                <a:lnTo>
                  <a:pt x="52044" y="47713"/>
                </a:lnTo>
                <a:lnTo>
                  <a:pt x="54889" y="41198"/>
                </a:lnTo>
                <a:lnTo>
                  <a:pt x="56174" y="34759"/>
                </a:lnTo>
                <a:lnTo>
                  <a:pt x="56235" y="27470"/>
                </a:lnTo>
                <a:lnTo>
                  <a:pt x="46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7393" y="7085410"/>
            <a:ext cx="108585" cy="60960"/>
          </a:xfrm>
          <a:custGeom>
            <a:avLst/>
            <a:gdLst/>
            <a:ahLst/>
            <a:cxnLst/>
            <a:rect l="l" t="t" r="r" b="b"/>
            <a:pathLst>
              <a:path w="108584" h="60959">
                <a:moveTo>
                  <a:pt x="17335" y="0"/>
                </a:moveTo>
                <a:lnTo>
                  <a:pt x="10845" y="0"/>
                </a:lnTo>
                <a:lnTo>
                  <a:pt x="7277" y="1333"/>
                </a:lnTo>
                <a:lnTo>
                  <a:pt x="1422" y="6832"/>
                </a:lnTo>
                <a:lnTo>
                  <a:pt x="0" y="10363"/>
                </a:lnTo>
                <a:lnTo>
                  <a:pt x="0" y="18288"/>
                </a:lnTo>
                <a:lnTo>
                  <a:pt x="6095" y="33197"/>
                </a:lnTo>
                <a:lnTo>
                  <a:pt x="39916" y="58928"/>
                </a:lnTo>
                <a:lnTo>
                  <a:pt x="48234" y="60579"/>
                </a:lnTo>
                <a:lnTo>
                  <a:pt x="66611" y="60579"/>
                </a:lnTo>
                <a:lnTo>
                  <a:pt x="102095" y="44335"/>
                </a:lnTo>
                <a:lnTo>
                  <a:pt x="108534" y="37896"/>
                </a:lnTo>
                <a:lnTo>
                  <a:pt x="49428" y="37896"/>
                </a:lnTo>
                <a:lnTo>
                  <a:pt x="42925" y="35306"/>
                </a:lnTo>
                <a:lnTo>
                  <a:pt x="38328" y="30137"/>
                </a:lnTo>
                <a:lnTo>
                  <a:pt x="32029" y="21018"/>
                </a:lnTo>
                <a:lnTo>
                  <a:pt x="26136" y="8293"/>
                </a:lnTo>
                <a:lnTo>
                  <a:pt x="24790" y="4711"/>
                </a:lnTo>
                <a:lnTo>
                  <a:pt x="23520" y="3136"/>
                </a:lnTo>
                <a:lnTo>
                  <a:pt x="21462" y="1879"/>
                </a:lnTo>
                <a:lnTo>
                  <a:pt x="19481" y="622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528547" y="6589774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1" y="0"/>
                </a:moveTo>
                <a:lnTo>
                  <a:pt x="133426" y="9944"/>
                </a:lnTo>
                <a:lnTo>
                  <a:pt x="92328" y="29235"/>
                </a:lnTo>
                <a:lnTo>
                  <a:pt x="57137" y="57137"/>
                </a:lnTo>
                <a:lnTo>
                  <a:pt x="29235" y="92328"/>
                </a:lnTo>
                <a:lnTo>
                  <a:pt x="9944" y="133426"/>
                </a:lnTo>
                <a:lnTo>
                  <a:pt x="647" y="179069"/>
                </a:lnTo>
                <a:lnTo>
                  <a:pt x="0" y="195071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1" y="390143"/>
                </a:lnTo>
                <a:lnTo>
                  <a:pt x="211073" y="389496"/>
                </a:lnTo>
                <a:lnTo>
                  <a:pt x="256717" y="380199"/>
                </a:lnTo>
                <a:lnTo>
                  <a:pt x="297814" y="360908"/>
                </a:lnTo>
                <a:lnTo>
                  <a:pt x="333006" y="333006"/>
                </a:lnTo>
                <a:lnTo>
                  <a:pt x="360908" y="297814"/>
                </a:lnTo>
                <a:lnTo>
                  <a:pt x="380199" y="256717"/>
                </a:lnTo>
                <a:lnTo>
                  <a:pt x="389496" y="211073"/>
                </a:lnTo>
                <a:lnTo>
                  <a:pt x="390143" y="195071"/>
                </a:lnTo>
                <a:lnTo>
                  <a:pt x="389496" y="179069"/>
                </a:lnTo>
                <a:lnTo>
                  <a:pt x="380199" y="133426"/>
                </a:lnTo>
                <a:lnTo>
                  <a:pt x="360908" y="92328"/>
                </a:lnTo>
                <a:lnTo>
                  <a:pt x="333006" y="57137"/>
                </a:lnTo>
                <a:lnTo>
                  <a:pt x="297814" y="29235"/>
                </a:lnTo>
                <a:lnTo>
                  <a:pt x="256717" y="9944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70395" y="6699497"/>
            <a:ext cx="99695" cy="52069"/>
          </a:xfrm>
          <a:custGeom>
            <a:avLst/>
            <a:gdLst/>
            <a:ahLst/>
            <a:cxnLst/>
            <a:rect l="l" t="t" r="r" b="b"/>
            <a:pathLst>
              <a:path w="99694" h="52070">
                <a:moveTo>
                  <a:pt x="61696" y="0"/>
                </a:moveTo>
                <a:lnTo>
                  <a:pt x="45897" y="0"/>
                </a:lnTo>
                <a:lnTo>
                  <a:pt x="38163" y="1181"/>
                </a:lnTo>
                <a:lnTo>
                  <a:pt x="0" y="34378"/>
                </a:lnTo>
                <a:lnTo>
                  <a:pt x="0" y="42456"/>
                </a:lnTo>
                <a:lnTo>
                  <a:pt x="1257" y="45758"/>
                </a:lnTo>
                <a:lnTo>
                  <a:pt x="6413" y="50774"/>
                </a:lnTo>
                <a:lnTo>
                  <a:pt x="9232" y="52031"/>
                </a:lnTo>
                <a:lnTo>
                  <a:pt x="14859" y="52031"/>
                </a:lnTo>
                <a:lnTo>
                  <a:pt x="26047" y="40652"/>
                </a:lnTo>
                <a:lnTo>
                  <a:pt x="29171" y="33908"/>
                </a:lnTo>
                <a:lnTo>
                  <a:pt x="30810" y="31153"/>
                </a:lnTo>
                <a:lnTo>
                  <a:pt x="32613" y="29044"/>
                </a:lnTo>
                <a:lnTo>
                  <a:pt x="34328" y="26923"/>
                </a:lnTo>
                <a:lnTo>
                  <a:pt x="36753" y="25196"/>
                </a:lnTo>
                <a:lnTo>
                  <a:pt x="42849" y="22529"/>
                </a:lnTo>
                <a:lnTo>
                  <a:pt x="46685" y="21894"/>
                </a:lnTo>
                <a:lnTo>
                  <a:pt x="99237" y="21894"/>
                </a:lnTo>
                <a:lnTo>
                  <a:pt x="98450" y="20167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697303" y="6721399"/>
            <a:ext cx="77470" cy="69850"/>
          </a:xfrm>
          <a:custGeom>
            <a:avLst/>
            <a:gdLst/>
            <a:ahLst/>
            <a:cxnLst/>
            <a:rect l="l" t="t" r="r" b="b"/>
            <a:pathLst>
              <a:path w="77469" h="69850">
                <a:moveTo>
                  <a:pt x="72326" y="0"/>
                </a:moveTo>
                <a:lnTo>
                  <a:pt x="31267" y="0"/>
                </a:lnTo>
                <a:lnTo>
                  <a:pt x="36741" y="2120"/>
                </a:lnTo>
                <a:lnTo>
                  <a:pt x="40728" y="6350"/>
                </a:lnTo>
                <a:lnTo>
                  <a:pt x="44805" y="10591"/>
                </a:lnTo>
                <a:lnTo>
                  <a:pt x="46837" y="15697"/>
                </a:lnTo>
                <a:lnTo>
                  <a:pt x="46837" y="29349"/>
                </a:lnTo>
                <a:lnTo>
                  <a:pt x="44335" y="35229"/>
                </a:lnTo>
                <a:lnTo>
                  <a:pt x="34163" y="43548"/>
                </a:lnTo>
                <a:lnTo>
                  <a:pt x="28143" y="45593"/>
                </a:lnTo>
                <a:lnTo>
                  <a:pt x="11023" y="45593"/>
                </a:lnTo>
                <a:lnTo>
                  <a:pt x="6870" y="46685"/>
                </a:lnTo>
                <a:lnTo>
                  <a:pt x="1397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68" y="64579"/>
                </a:lnTo>
                <a:lnTo>
                  <a:pt x="5702" y="68821"/>
                </a:lnTo>
                <a:lnTo>
                  <a:pt x="8991" y="69837"/>
                </a:lnTo>
                <a:lnTo>
                  <a:pt x="14147" y="69837"/>
                </a:lnTo>
                <a:lnTo>
                  <a:pt x="16179" y="69684"/>
                </a:lnTo>
                <a:lnTo>
                  <a:pt x="22593" y="69049"/>
                </a:lnTo>
                <a:lnTo>
                  <a:pt x="24942" y="68897"/>
                </a:lnTo>
                <a:lnTo>
                  <a:pt x="75565" y="68897"/>
                </a:lnTo>
                <a:lnTo>
                  <a:pt x="69037" y="62230"/>
                </a:lnTo>
                <a:lnTo>
                  <a:pt x="64033" y="58534"/>
                </a:lnTo>
                <a:lnTo>
                  <a:pt x="58013" y="55321"/>
                </a:lnTo>
                <a:lnTo>
                  <a:pt x="77254" y="27228"/>
                </a:lnTo>
                <a:lnTo>
                  <a:pt x="77254" y="13804"/>
                </a:lnTo>
                <a:lnTo>
                  <a:pt x="76073" y="8318"/>
                </a:lnTo>
                <a:lnTo>
                  <a:pt x="7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727408" y="6790292"/>
            <a:ext cx="55880" cy="59055"/>
          </a:xfrm>
          <a:custGeom>
            <a:avLst/>
            <a:gdLst/>
            <a:ahLst/>
            <a:cxnLst/>
            <a:rect l="l" t="t" r="r" b="b"/>
            <a:pathLst>
              <a:path w="55880" h="59054">
                <a:moveTo>
                  <a:pt x="45453" y="0"/>
                </a:moveTo>
                <a:lnTo>
                  <a:pt x="5079" y="0"/>
                </a:lnTo>
                <a:lnTo>
                  <a:pt x="11874" y="2514"/>
                </a:lnTo>
                <a:lnTo>
                  <a:pt x="16802" y="7620"/>
                </a:lnTo>
                <a:lnTo>
                  <a:pt x="21653" y="12712"/>
                </a:lnTo>
                <a:lnTo>
                  <a:pt x="24155" y="19773"/>
                </a:lnTo>
                <a:lnTo>
                  <a:pt x="24155" y="34759"/>
                </a:lnTo>
                <a:lnTo>
                  <a:pt x="0" y="58699"/>
                </a:lnTo>
                <a:lnTo>
                  <a:pt x="45440" y="58699"/>
                </a:lnTo>
                <a:lnTo>
                  <a:pt x="48628" y="54229"/>
                </a:lnTo>
                <a:lnTo>
                  <a:pt x="51371" y="47713"/>
                </a:lnTo>
                <a:lnTo>
                  <a:pt x="54178" y="41198"/>
                </a:lnTo>
                <a:lnTo>
                  <a:pt x="55451" y="34759"/>
                </a:lnTo>
                <a:lnTo>
                  <a:pt x="55511" y="27470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665708" y="6811091"/>
            <a:ext cx="107314" cy="60960"/>
          </a:xfrm>
          <a:custGeom>
            <a:avLst/>
            <a:gdLst/>
            <a:ahLst/>
            <a:cxnLst/>
            <a:rect l="l" t="t" r="r" b="b"/>
            <a:pathLst>
              <a:path w="107315" h="60959">
                <a:moveTo>
                  <a:pt x="17119" y="0"/>
                </a:moveTo>
                <a:lnTo>
                  <a:pt x="10706" y="0"/>
                </a:lnTo>
                <a:lnTo>
                  <a:pt x="7188" y="1333"/>
                </a:lnTo>
                <a:lnTo>
                  <a:pt x="1409" y="6832"/>
                </a:lnTo>
                <a:lnTo>
                  <a:pt x="0" y="10363"/>
                </a:lnTo>
                <a:lnTo>
                  <a:pt x="0" y="18288"/>
                </a:lnTo>
                <a:lnTo>
                  <a:pt x="6019" y="33197"/>
                </a:lnTo>
                <a:lnTo>
                  <a:pt x="39408" y="58928"/>
                </a:lnTo>
                <a:lnTo>
                  <a:pt x="47625" y="60579"/>
                </a:lnTo>
                <a:lnTo>
                  <a:pt x="65760" y="60579"/>
                </a:lnTo>
                <a:lnTo>
                  <a:pt x="100787" y="44335"/>
                </a:lnTo>
                <a:lnTo>
                  <a:pt x="107137" y="37896"/>
                </a:lnTo>
                <a:lnTo>
                  <a:pt x="48793" y="37896"/>
                </a:lnTo>
                <a:lnTo>
                  <a:pt x="42379" y="35306"/>
                </a:lnTo>
                <a:lnTo>
                  <a:pt x="37846" y="30137"/>
                </a:lnTo>
                <a:lnTo>
                  <a:pt x="31623" y="21018"/>
                </a:lnTo>
                <a:lnTo>
                  <a:pt x="25806" y="8293"/>
                </a:lnTo>
                <a:lnTo>
                  <a:pt x="24472" y="4711"/>
                </a:lnTo>
                <a:lnTo>
                  <a:pt x="23228" y="3136"/>
                </a:lnTo>
                <a:lnTo>
                  <a:pt x="21183" y="1879"/>
                </a:lnTo>
                <a:lnTo>
                  <a:pt x="19227" y="622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2608" y="8619742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85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9578" y="8732522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409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8209" y="8776844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528035" y="9511283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09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594" y="97015"/>
                </a:lnTo>
                <a:lnTo>
                  <a:pt x="10413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6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37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8"/>
                </a:lnTo>
                <a:lnTo>
                  <a:pt x="407758" y="188175"/>
                </a:lnTo>
                <a:lnTo>
                  <a:pt x="398017" y="140195"/>
                </a:lnTo>
                <a:lnTo>
                  <a:pt x="377837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85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662146" y="9625586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49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4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8"/>
                </a:lnTo>
                <a:lnTo>
                  <a:pt x="103416" y="182498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0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2"/>
                </a:lnTo>
                <a:lnTo>
                  <a:pt x="113728" y="44322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760779" y="9669908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050509" y="303885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407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198759" y="3157725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5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1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198336" y="3182519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4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16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5" y="66802"/>
                </a:lnTo>
                <a:lnTo>
                  <a:pt x="59054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1" y="157518"/>
                </a:lnTo>
                <a:lnTo>
                  <a:pt x="115671" y="157518"/>
                </a:lnTo>
                <a:lnTo>
                  <a:pt x="119799" y="156083"/>
                </a:lnTo>
                <a:lnTo>
                  <a:pt x="122402" y="153289"/>
                </a:lnTo>
                <a:lnTo>
                  <a:pt x="125094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6" y="134708"/>
                </a:lnTo>
                <a:lnTo>
                  <a:pt x="117855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24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703552" y="1141476"/>
            <a:ext cx="3584447" cy="16062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58600" y="7505700"/>
            <a:ext cx="3323843" cy="2628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4151" y="2061972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201" y="2189981"/>
            <a:ext cx="130175" cy="112395"/>
          </a:xfrm>
          <a:custGeom>
            <a:avLst/>
            <a:gdLst/>
            <a:ahLst/>
            <a:cxnLst/>
            <a:rect l="l" t="t" r="r" b="b"/>
            <a:pathLst>
              <a:path w="130175" h="112394">
                <a:moveTo>
                  <a:pt x="29070" y="0"/>
                </a:moveTo>
                <a:lnTo>
                  <a:pt x="23406" y="1752"/>
                </a:lnTo>
                <a:lnTo>
                  <a:pt x="16535" y="8775"/>
                </a:lnTo>
                <a:lnTo>
                  <a:pt x="14109" y="14401"/>
                </a:lnTo>
                <a:lnTo>
                  <a:pt x="12903" y="22148"/>
                </a:lnTo>
                <a:lnTo>
                  <a:pt x="1485" y="86918"/>
                </a:lnTo>
                <a:lnTo>
                  <a:pt x="430" y="92811"/>
                </a:lnTo>
                <a:lnTo>
                  <a:pt x="0" y="95681"/>
                </a:lnTo>
                <a:lnTo>
                  <a:pt x="0" y="100202"/>
                </a:lnTo>
                <a:lnTo>
                  <a:pt x="1765" y="103797"/>
                </a:lnTo>
                <a:lnTo>
                  <a:pt x="8636" y="110248"/>
                </a:lnTo>
                <a:lnTo>
                  <a:pt x="12623" y="111823"/>
                </a:lnTo>
                <a:lnTo>
                  <a:pt x="21082" y="111823"/>
                </a:lnTo>
                <a:lnTo>
                  <a:pt x="26289" y="109423"/>
                </a:lnTo>
                <a:lnTo>
                  <a:pt x="38912" y="100012"/>
                </a:lnTo>
                <a:lnTo>
                  <a:pt x="43751" y="96697"/>
                </a:lnTo>
                <a:lnTo>
                  <a:pt x="50444" y="92811"/>
                </a:lnTo>
                <a:lnTo>
                  <a:pt x="56007" y="91897"/>
                </a:lnTo>
                <a:lnTo>
                  <a:pt x="124637" y="91897"/>
                </a:lnTo>
                <a:lnTo>
                  <a:pt x="122986" y="89407"/>
                </a:lnTo>
                <a:lnTo>
                  <a:pt x="111467" y="77965"/>
                </a:lnTo>
                <a:lnTo>
                  <a:pt x="104876" y="73444"/>
                </a:lnTo>
                <a:lnTo>
                  <a:pt x="97218" y="70192"/>
                </a:lnTo>
                <a:lnTo>
                  <a:pt x="48882" y="70192"/>
                </a:lnTo>
                <a:lnTo>
                  <a:pt x="44869" y="31737"/>
                </a:lnTo>
                <a:lnTo>
                  <a:pt x="116205" y="31737"/>
                </a:lnTo>
                <a:lnTo>
                  <a:pt x="121323" y="30264"/>
                </a:lnTo>
                <a:lnTo>
                  <a:pt x="128193" y="24549"/>
                </a:lnTo>
                <a:lnTo>
                  <a:pt x="129959" y="20764"/>
                </a:lnTo>
                <a:lnTo>
                  <a:pt x="129959" y="16052"/>
                </a:lnTo>
                <a:lnTo>
                  <a:pt x="125082" y="4356"/>
                </a:lnTo>
                <a:lnTo>
                  <a:pt x="110413" y="38"/>
                </a:lnTo>
                <a:lnTo>
                  <a:pt x="29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088" y="2255310"/>
            <a:ext cx="48895" cy="5080"/>
          </a:xfrm>
          <a:custGeom>
            <a:avLst/>
            <a:gdLst/>
            <a:ahLst/>
            <a:cxnLst/>
            <a:rect l="l" t="t" r="r" b="b"/>
            <a:pathLst>
              <a:path w="48895" h="5080">
                <a:moveTo>
                  <a:pt x="32677" y="0"/>
                </a:moveTo>
                <a:lnTo>
                  <a:pt x="23939" y="0"/>
                </a:lnTo>
                <a:lnTo>
                  <a:pt x="12331" y="1206"/>
                </a:lnTo>
                <a:lnTo>
                  <a:pt x="0" y="4864"/>
                </a:lnTo>
                <a:lnTo>
                  <a:pt x="48336" y="4864"/>
                </a:lnTo>
                <a:lnTo>
                  <a:pt x="40754" y="1651"/>
                </a:lnTo>
                <a:lnTo>
                  <a:pt x="32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333" y="2281871"/>
            <a:ext cx="65405" cy="82550"/>
          </a:xfrm>
          <a:custGeom>
            <a:avLst/>
            <a:gdLst/>
            <a:ahLst/>
            <a:cxnLst/>
            <a:rect l="l" t="t" r="r" b="b"/>
            <a:pathLst>
              <a:path w="65404" h="82550">
                <a:moveTo>
                  <a:pt x="54508" y="0"/>
                </a:moveTo>
                <a:lnTo>
                  <a:pt x="0" y="0"/>
                </a:lnTo>
                <a:lnTo>
                  <a:pt x="5765" y="1485"/>
                </a:lnTo>
                <a:lnTo>
                  <a:pt x="16167" y="7569"/>
                </a:lnTo>
                <a:lnTo>
                  <a:pt x="20256" y="12090"/>
                </a:lnTo>
                <a:lnTo>
                  <a:pt x="23317" y="18275"/>
                </a:lnTo>
                <a:lnTo>
                  <a:pt x="26377" y="24358"/>
                </a:lnTo>
                <a:lnTo>
                  <a:pt x="27965" y="31737"/>
                </a:lnTo>
                <a:lnTo>
                  <a:pt x="27965" y="48437"/>
                </a:lnTo>
                <a:lnTo>
                  <a:pt x="6222" y="80365"/>
                </a:lnTo>
                <a:lnTo>
                  <a:pt x="88" y="82207"/>
                </a:lnTo>
                <a:lnTo>
                  <a:pt x="49923" y="82207"/>
                </a:lnTo>
                <a:lnTo>
                  <a:pt x="54686" y="76085"/>
                </a:lnTo>
                <a:lnTo>
                  <a:pt x="60642" y="63436"/>
                </a:lnTo>
                <a:lnTo>
                  <a:pt x="64096" y="51371"/>
                </a:lnTo>
                <a:lnTo>
                  <a:pt x="65379" y="39293"/>
                </a:lnTo>
                <a:lnTo>
                  <a:pt x="54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551" y="2325512"/>
            <a:ext cx="125095" cy="64135"/>
          </a:xfrm>
          <a:custGeom>
            <a:avLst/>
            <a:gdLst/>
            <a:ahLst/>
            <a:cxnLst/>
            <a:rect l="l" t="t" r="r" b="b"/>
            <a:pathLst>
              <a:path w="125095" h="64135">
                <a:moveTo>
                  <a:pt x="23126" y="0"/>
                </a:moveTo>
                <a:lnTo>
                  <a:pt x="11049" y="0"/>
                </a:lnTo>
                <a:lnTo>
                  <a:pt x="7340" y="1574"/>
                </a:lnTo>
                <a:lnTo>
                  <a:pt x="4457" y="4711"/>
                </a:lnTo>
                <a:lnTo>
                  <a:pt x="1485" y="7848"/>
                </a:lnTo>
                <a:lnTo>
                  <a:pt x="0" y="11163"/>
                </a:lnTo>
                <a:lnTo>
                  <a:pt x="0" y="20485"/>
                </a:lnTo>
                <a:lnTo>
                  <a:pt x="13385" y="44335"/>
                </a:lnTo>
                <a:lnTo>
                  <a:pt x="60286" y="64096"/>
                </a:lnTo>
                <a:lnTo>
                  <a:pt x="76238" y="63512"/>
                </a:lnTo>
                <a:lnTo>
                  <a:pt x="113029" y="49593"/>
                </a:lnTo>
                <a:lnTo>
                  <a:pt x="124701" y="38569"/>
                </a:lnTo>
                <a:lnTo>
                  <a:pt x="60286" y="38569"/>
                </a:lnTo>
                <a:lnTo>
                  <a:pt x="53416" y="36347"/>
                </a:lnTo>
                <a:lnTo>
                  <a:pt x="41059" y="27406"/>
                </a:lnTo>
                <a:lnTo>
                  <a:pt x="36131" y="21132"/>
                </a:lnTo>
                <a:lnTo>
                  <a:pt x="32512" y="13106"/>
                </a:lnTo>
                <a:lnTo>
                  <a:pt x="28790" y="4343"/>
                </a:lnTo>
                <a:lnTo>
                  <a:pt x="2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6634" y="7824214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28048" y="1978155"/>
            <a:ext cx="8592820" cy="1828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2930" indent="-635">
              <a:lnSpc>
                <a:spcPts val="2900"/>
              </a:lnSpc>
            </a:pP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юч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м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л 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изв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5080" indent="635">
              <a:lnSpc>
                <a:spcPts val="290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Ис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048" y="4199952"/>
            <a:ext cx="859472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ts val="2900"/>
              </a:lnSpc>
            </a:pP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единени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лини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ю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ис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ол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ьз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уе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сое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длино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2,5м.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8366" y="5318300"/>
            <a:ext cx="7436484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дем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ис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айны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A4643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PL-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BK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3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1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8682" y="6054355"/>
            <a:ext cx="5930265" cy="1447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ощ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одно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ил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15В</a:t>
            </a:r>
            <a:r>
              <a:rPr sz="2500" spc="-1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15В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*3=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45Вт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765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За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ас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мощности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блока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ания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30%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5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45Вт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+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30%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= 58,5Вт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8048" y="7895128"/>
            <a:ext cx="674687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95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50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10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316456" y="78028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482599" y="911358"/>
            <a:ext cx="128905" cy="112395"/>
          </a:xfrm>
          <a:custGeom>
            <a:avLst/>
            <a:gdLst/>
            <a:ahLst/>
            <a:cxnLst/>
            <a:rect l="l" t="t" r="r" b="b"/>
            <a:pathLst>
              <a:path w="128905" h="112394">
                <a:moveTo>
                  <a:pt x="28752" y="0"/>
                </a:moveTo>
                <a:lnTo>
                  <a:pt x="23152" y="1752"/>
                </a:lnTo>
                <a:lnTo>
                  <a:pt x="16344" y="8762"/>
                </a:lnTo>
                <a:lnTo>
                  <a:pt x="13957" y="14389"/>
                </a:lnTo>
                <a:lnTo>
                  <a:pt x="12763" y="22136"/>
                </a:lnTo>
                <a:lnTo>
                  <a:pt x="428" y="92811"/>
                </a:lnTo>
                <a:lnTo>
                  <a:pt x="0" y="95669"/>
                </a:lnTo>
                <a:lnTo>
                  <a:pt x="0" y="100190"/>
                </a:lnTo>
                <a:lnTo>
                  <a:pt x="1739" y="103784"/>
                </a:lnTo>
                <a:lnTo>
                  <a:pt x="8547" y="110235"/>
                </a:lnTo>
                <a:lnTo>
                  <a:pt x="12496" y="111810"/>
                </a:lnTo>
                <a:lnTo>
                  <a:pt x="20853" y="111810"/>
                </a:lnTo>
                <a:lnTo>
                  <a:pt x="25996" y="109410"/>
                </a:lnTo>
                <a:lnTo>
                  <a:pt x="38493" y="99999"/>
                </a:lnTo>
                <a:lnTo>
                  <a:pt x="43268" y="96685"/>
                </a:lnTo>
                <a:lnTo>
                  <a:pt x="49885" y="92811"/>
                </a:lnTo>
                <a:lnTo>
                  <a:pt x="55397" y="91884"/>
                </a:lnTo>
                <a:lnTo>
                  <a:pt x="123291" y="91884"/>
                </a:lnTo>
                <a:lnTo>
                  <a:pt x="121653" y="89395"/>
                </a:lnTo>
                <a:lnTo>
                  <a:pt x="110261" y="77952"/>
                </a:lnTo>
                <a:lnTo>
                  <a:pt x="103733" y="73431"/>
                </a:lnTo>
                <a:lnTo>
                  <a:pt x="96151" y="70180"/>
                </a:lnTo>
                <a:lnTo>
                  <a:pt x="48348" y="70180"/>
                </a:lnTo>
                <a:lnTo>
                  <a:pt x="44373" y="31737"/>
                </a:lnTo>
                <a:lnTo>
                  <a:pt x="114947" y="31737"/>
                </a:lnTo>
                <a:lnTo>
                  <a:pt x="120002" y="30251"/>
                </a:lnTo>
                <a:lnTo>
                  <a:pt x="126796" y="24536"/>
                </a:lnTo>
                <a:lnTo>
                  <a:pt x="128549" y="20751"/>
                </a:lnTo>
                <a:lnTo>
                  <a:pt x="128549" y="16052"/>
                </a:lnTo>
                <a:lnTo>
                  <a:pt x="123723" y="4343"/>
                </a:lnTo>
                <a:lnTo>
                  <a:pt x="109220" y="25"/>
                </a:lnTo>
                <a:lnTo>
                  <a:pt x="287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30944" y="976670"/>
            <a:ext cx="48260" cy="5080"/>
          </a:xfrm>
          <a:custGeom>
            <a:avLst/>
            <a:gdLst/>
            <a:ahLst/>
            <a:cxnLst/>
            <a:rect l="l" t="t" r="r" b="b"/>
            <a:pathLst>
              <a:path w="48259" h="5080">
                <a:moveTo>
                  <a:pt x="32321" y="0"/>
                </a:moveTo>
                <a:lnTo>
                  <a:pt x="23685" y="0"/>
                </a:lnTo>
                <a:lnTo>
                  <a:pt x="12204" y="1219"/>
                </a:lnTo>
                <a:lnTo>
                  <a:pt x="0" y="4864"/>
                </a:lnTo>
                <a:lnTo>
                  <a:pt x="47815" y="4864"/>
                </a:lnTo>
                <a:lnTo>
                  <a:pt x="40322" y="1651"/>
                </a:lnTo>
                <a:lnTo>
                  <a:pt x="323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551970" y="1003235"/>
            <a:ext cx="64769" cy="82550"/>
          </a:xfrm>
          <a:custGeom>
            <a:avLst/>
            <a:gdLst/>
            <a:ahLst/>
            <a:cxnLst/>
            <a:rect l="l" t="t" r="r" b="b"/>
            <a:pathLst>
              <a:path w="64769" h="82550">
                <a:moveTo>
                  <a:pt x="53911" y="0"/>
                </a:moveTo>
                <a:lnTo>
                  <a:pt x="0" y="0"/>
                </a:lnTo>
                <a:lnTo>
                  <a:pt x="5689" y="1485"/>
                </a:lnTo>
                <a:lnTo>
                  <a:pt x="15989" y="7569"/>
                </a:lnTo>
                <a:lnTo>
                  <a:pt x="20027" y="12090"/>
                </a:lnTo>
                <a:lnTo>
                  <a:pt x="23063" y="18275"/>
                </a:lnTo>
                <a:lnTo>
                  <a:pt x="26098" y="24358"/>
                </a:lnTo>
                <a:lnTo>
                  <a:pt x="27660" y="31737"/>
                </a:lnTo>
                <a:lnTo>
                  <a:pt x="27660" y="48437"/>
                </a:lnTo>
                <a:lnTo>
                  <a:pt x="6159" y="80365"/>
                </a:lnTo>
                <a:lnTo>
                  <a:pt x="88" y="82207"/>
                </a:lnTo>
                <a:lnTo>
                  <a:pt x="49377" y="82207"/>
                </a:lnTo>
                <a:lnTo>
                  <a:pt x="54089" y="76085"/>
                </a:lnTo>
                <a:lnTo>
                  <a:pt x="59982" y="63436"/>
                </a:lnTo>
                <a:lnTo>
                  <a:pt x="63398" y="51371"/>
                </a:lnTo>
                <a:lnTo>
                  <a:pt x="64655" y="39293"/>
                </a:lnTo>
                <a:lnTo>
                  <a:pt x="539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78004" y="1046876"/>
            <a:ext cx="123825" cy="64135"/>
          </a:xfrm>
          <a:custGeom>
            <a:avLst/>
            <a:gdLst/>
            <a:ahLst/>
            <a:cxnLst/>
            <a:rect l="l" t="t" r="r" b="b"/>
            <a:pathLst>
              <a:path w="123825" h="64134">
                <a:moveTo>
                  <a:pt x="22872" y="0"/>
                </a:moveTo>
                <a:lnTo>
                  <a:pt x="10934" y="0"/>
                </a:lnTo>
                <a:lnTo>
                  <a:pt x="7251" y="1574"/>
                </a:lnTo>
                <a:lnTo>
                  <a:pt x="4406" y="4711"/>
                </a:lnTo>
                <a:lnTo>
                  <a:pt x="1460" y="7848"/>
                </a:lnTo>
                <a:lnTo>
                  <a:pt x="0" y="11163"/>
                </a:lnTo>
                <a:lnTo>
                  <a:pt x="0" y="20485"/>
                </a:lnTo>
                <a:lnTo>
                  <a:pt x="13246" y="44335"/>
                </a:lnTo>
                <a:lnTo>
                  <a:pt x="59626" y="64096"/>
                </a:lnTo>
                <a:lnTo>
                  <a:pt x="75399" y="63512"/>
                </a:lnTo>
                <a:lnTo>
                  <a:pt x="111798" y="49593"/>
                </a:lnTo>
                <a:lnTo>
                  <a:pt x="123342" y="38569"/>
                </a:lnTo>
                <a:lnTo>
                  <a:pt x="59626" y="38569"/>
                </a:lnTo>
                <a:lnTo>
                  <a:pt x="52831" y="36347"/>
                </a:lnTo>
                <a:lnTo>
                  <a:pt x="40601" y="27406"/>
                </a:lnTo>
                <a:lnTo>
                  <a:pt x="35737" y="21132"/>
                </a:lnTo>
                <a:lnTo>
                  <a:pt x="32156" y="13106"/>
                </a:lnTo>
                <a:lnTo>
                  <a:pt x="28473" y="4343"/>
                </a:lnTo>
                <a:lnTo>
                  <a:pt x="22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055" y="3140964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8055" y="433577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5919" y="3268976"/>
            <a:ext cx="130175" cy="203200"/>
          </a:xfrm>
          <a:custGeom>
            <a:avLst/>
            <a:gdLst/>
            <a:ahLst/>
            <a:cxnLst/>
            <a:rect l="l" t="t" r="r" b="b"/>
            <a:pathLst>
              <a:path w="130175" h="203200">
                <a:moveTo>
                  <a:pt x="82499" y="0"/>
                </a:moveTo>
                <a:lnTo>
                  <a:pt x="44691" y="6057"/>
                </a:lnTo>
                <a:lnTo>
                  <a:pt x="16091" y="33108"/>
                </a:lnTo>
                <a:lnTo>
                  <a:pt x="1092" y="81064"/>
                </a:lnTo>
                <a:lnTo>
                  <a:pt x="0" y="97777"/>
                </a:lnTo>
                <a:lnTo>
                  <a:pt x="114" y="111023"/>
                </a:lnTo>
                <a:lnTo>
                  <a:pt x="7632" y="157340"/>
                </a:lnTo>
                <a:lnTo>
                  <a:pt x="29781" y="189179"/>
                </a:lnTo>
                <a:lnTo>
                  <a:pt x="65773" y="202666"/>
                </a:lnTo>
                <a:lnTo>
                  <a:pt x="81457" y="202082"/>
                </a:lnTo>
                <a:lnTo>
                  <a:pt x="125336" y="179654"/>
                </a:lnTo>
                <a:lnTo>
                  <a:pt x="127673" y="176301"/>
                </a:lnTo>
                <a:lnTo>
                  <a:pt x="73177" y="176301"/>
                </a:lnTo>
                <a:lnTo>
                  <a:pt x="60668" y="173532"/>
                </a:lnTo>
                <a:lnTo>
                  <a:pt x="50368" y="165252"/>
                </a:lnTo>
                <a:lnTo>
                  <a:pt x="43815" y="154139"/>
                </a:lnTo>
                <a:lnTo>
                  <a:pt x="40487" y="141884"/>
                </a:lnTo>
                <a:lnTo>
                  <a:pt x="61938" y="97777"/>
                </a:lnTo>
                <a:lnTo>
                  <a:pt x="67284" y="96291"/>
                </a:lnTo>
                <a:lnTo>
                  <a:pt x="129781" y="96291"/>
                </a:lnTo>
                <a:lnTo>
                  <a:pt x="129057" y="95084"/>
                </a:lnTo>
                <a:lnTo>
                  <a:pt x="126149" y="91935"/>
                </a:lnTo>
                <a:lnTo>
                  <a:pt x="37058" y="91935"/>
                </a:lnTo>
                <a:lnTo>
                  <a:pt x="38277" y="75425"/>
                </a:lnTo>
                <a:lnTo>
                  <a:pt x="51638" y="36271"/>
                </a:lnTo>
                <a:lnTo>
                  <a:pt x="55588" y="32562"/>
                </a:lnTo>
                <a:lnTo>
                  <a:pt x="60375" y="29794"/>
                </a:lnTo>
                <a:lnTo>
                  <a:pt x="65074" y="27012"/>
                </a:lnTo>
                <a:lnTo>
                  <a:pt x="69862" y="25628"/>
                </a:lnTo>
                <a:lnTo>
                  <a:pt x="127482" y="25628"/>
                </a:lnTo>
                <a:lnTo>
                  <a:pt x="125920" y="23317"/>
                </a:lnTo>
                <a:lnTo>
                  <a:pt x="117856" y="14287"/>
                </a:lnTo>
                <a:lnTo>
                  <a:pt x="106692" y="6781"/>
                </a:lnTo>
                <a:lnTo>
                  <a:pt x="95097" y="2209"/>
                </a:lnTo>
                <a:lnTo>
                  <a:pt x="82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6461" y="3294611"/>
            <a:ext cx="52705" cy="31750"/>
          </a:xfrm>
          <a:custGeom>
            <a:avLst/>
            <a:gdLst/>
            <a:ahLst/>
            <a:cxnLst/>
            <a:rect l="l" t="t" r="r" b="b"/>
            <a:pathLst>
              <a:path w="52704" h="31750">
                <a:moveTo>
                  <a:pt x="46951" y="0"/>
                </a:moveTo>
                <a:lnTo>
                  <a:pt x="0" y="0"/>
                </a:lnTo>
                <a:lnTo>
                  <a:pt x="5245" y="1663"/>
                </a:lnTo>
                <a:lnTo>
                  <a:pt x="9753" y="4902"/>
                </a:lnTo>
                <a:lnTo>
                  <a:pt x="14262" y="8229"/>
                </a:lnTo>
                <a:lnTo>
                  <a:pt x="17487" y="12572"/>
                </a:lnTo>
                <a:lnTo>
                  <a:pt x="19608" y="17945"/>
                </a:lnTo>
                <a:lnTo>
                  <a:pt x="21170" y="22186"/>
                </a:lnTo>
                <a:lnTo>
                  <a:pt x="23469" y="25526"/>
                </a:lnTo>
                <a:lnTo>
                  <a:pt x="26784" y="27927"/>
                </a:lnTo>
                <a:lnTo>
                  <a:pt x="30010" y="30327"/>
                </a:lnTo>
                <a:lnTo>
                  <a:pt x="33502" y="31534"/>
                </a:lnTo>
                <a:lnTo>
                  <a:pt x="41605" y="31534"/>
                </a:lnTo>
                <a:lnTo>
                  <a:pt x="45097" y="30048"/>
                </a:lnTo>
                <a:lnTo>
                  <a:pt x="47955" y="27000"/>
                </a:lnTo>
                <a:lnTo>
                  <a:pt x="50723" y="23952"/>
                </a:lnTo>
                <a:lnTo>
                  <a:pt x="52095" y="20624"/>
                </a:lnTo>
                <a:lnTo>
                  <a:pt x="52095" y="10820"/>
                </a:lnTo>
                <a:lnTo>
                  <a:pt x="49885" y="4343"/>
                </a:lnTo>
                <a:lnTo>
                  <a:pt x="46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2981" y="3339646"/>
            <a:ext cx="89535" cy="21590"/>
          </a:xfrm>
          <a:custGeom>
            <a:avLst/>
            <a:gdLst/>
            <a:ahLst/>
            <a:cxnLst/>
            <a:rect l="l" t="t" r="r" b="b"/>
            <a:pathLst>
              <a:path w="89534" h="21589">
                <a:moveTo>
                  <a:pt x="52400" y="0"/>
                </a:moveTo>
                <a:lnTo>
                  <a:pt x="34912" y="0"/>
                </a:lnTo>
                <a:lnTo>
                  <a:pt x="26911" y="1765"/>
                </a:lnTo>
                <a:lnTo>
                  <a:pt x="19723" y="5270"/>
                </a:lnTo>
                <a:lnTo>
                  <a:pt x="9486" y="11887"/>
                </a:lnTo>
                <a:lnTo>
                  <a:pt x="0" y="21259"/>
                </a:lnTo>
                <a:lnTo>
                  <a:pt x="89090" y="21259"/>
                </a:lnTo>
                <a:lnTo>
                  <a:pt x="81127" y="12585"/>
                </a:lnTo>
                <a:lnTo>
                  <a:pt x="74777" y="8051"/>
                </a:lnTo>
                <a:lnTo>
                  <a:pt x="60223" y="1574"/>
                </a:lnTo>
                <a:lnTo>
                  <a:pt x="5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4622" y="3365274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10">
                <a:moveTo>
                  <a:pt x="51079" y="0"/>
                </a:moveTo>
                <a:lnTo>
                  <a:pt x="0" y="0"/>
                </a:lnTo>
                <a:lnTo>
                  <a:pt x="25857" y="31165"/>
                </a:lnTo>
                <a:lnTo>
                  <a:pt x="25857" y="39395"/>
                </a:lnTo>
                <a:lnTo>
                  <a:pt x="11137" y="76301"/>
                </a:lnTo>
                <a:lnTo>
                  <a:pt x="3581" y="79997"/>
                </a:lnTo>
                <a:lnTo>
                  <a:pt x="48971" y="79997"/>
                </a:lnTo>
                <a:lnTo>
                  <a:pt x="53327" y="73723"/>
                </a:lnTo>
                <a:lnTo>
                  <a:pt x="58445" y="62141"/>
                </a:lnTo>
                <a:lnTo>
                  <a:pt x="61315" y="49707"/>
                </a:lnTo>
                <a:lnTo>
                  <a:pt x="5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83012" y="4432609"/>
            <a:ext cx="18478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851" y="7945532"/>
            <a:ext cx="18478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8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336009" y="886358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19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5471139" y="8955078"/>
            <a:ext cx="18478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8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365223" y="4885944"/>
            <a:ext cx="3906011" cy="1830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49143" y="6216396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5384262" y="6312732"/>
            <a:ext cx="18478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528048" y="3028188"/>
            <a:ext cx="4544567" cy="3409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573000" y="553821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731531" y="5666227"/>
            <a:ext cx="130175" cy="203200"/>
          </a:xfrm>
          <a:custGeom>
            <a:avLst/>
            <a:gdLst/>
            <a:ahLst/>
            <a:cxnLst/>
            <a:rect l="l" t="t" r="r" b="b"/>
            <a:pathLst>
              <a:path w="130175" h="203200">
                <a:moveTo>
                  <a:pt x="82499" y="0"/>
                </a:moveTo>
                <a:lnTo>
                  <a:pt x="44691" y="6057"/>
                </a:lnTo>
                <a:lnTo>
                  <a:pt x="16091" y="33108"/>
                </a:lnTo>
                <a:lnTo>
                  <a:pt x="1092" y="81064"/>
                </a:lnTo>
                <a:lnTo>
                  <a:pt x="0" y="97777"/>
                </a:lnTo>
                <a:lnTo>
                  <a:pt x="114" y="111023"/>
                </a:lnTo>
                <a:lnTo>
                  <a:pt x="7632" y="157340"/>
                </a:lnTo>
                <a:lnTo>
                  <a:pt x="29781" y="189179"/>
                </a:lnTo>
                <a:lnTo>
                  <a:pt x="65773" y="202666"/>
                </a:lnTo>
                <a:lnTo>
                  <a:pt x="81457" y="202082"/>
                </a:lnTo>
                <a:lnTo>
                  <a:pt x="125336" y="179654"/>
                </a:lnTo>
                <a:lnTo>
                  <a:pt x="127673" y="176301"/>
                </a:lnTo>
                <a:lnTo>
                  <a:pt x="73177" y="176301"/>
                </a:lnTo>
                <a:lnTo>
                  <a:pt x="60668" y="173532"/>
                </a:lnTo>
                <a:lnTo>
                  <a:pt x="50368" y="165252"/>
                </a:lnTo>
                <a:lnTo>
                  <a:pt x="43815" y="154139"/>
                </a:lnTo>
                <a:lnTo>
                  <a:pt x="40487" y="141884"/>
                </a:lnTo>
                <a:lnTo>
                  <a:pt x="61938" y="97777"/>
                </a:lnTo>
                <a:lnTo>
                  <a:pt x="67284" y="96291"/>
                </a:lnTo>
                <a:lnTo>
                  <a:pt x="129781" y="96291"/>
                </a:lnTo>
                <a:lnTo>
                  <a:pt x="129057" y="95084"/>
                </a:lnTo>
                <a:lnTo>
                  <a:pt x="126149" y="91935"/>
                </a:lnTo>
                <a:lnTo>
                  <a:pt x="37058" y="91935"/>
                </a:lnTo>
                <a:lnTo>
                  <a:pt x="38277" y="75425"/>
                </a:lnTo>
                <a:lnTo>
                  <a:pt x="51625" y="36271"/>
                </a:lnTo>
                <a:lnTo>
                  <a:pt x="55588" y="32562"/>
                </a:lnTo>
                <a:lnTo>
                  <a:pt x="60375" y="29794"/>
                </a:lnTo>
                <a:lnTo>
                  <a:pt x="65074" y="27012"/>
                </a:lnTo>
                <a:lnTo>
                  <a:pt x="69862" y="25628"/>
                </a:lnTo>
                <a:lnTo>
                  <a:pt x="127482" y="25628"/>
                </a:lnTo>
                <a:lnTo>
                  <a:pt x="125920" y="23317"/>
                </a:lnTo>
                <a:lnTo>
                  <a:pt x="117856" y="14287"/>
                </a:lnTo>
                <a:lnTo>
                  <a:pt x="106692" y="6781"/>
                </a:lnTo>
                <a:lnTo>
                  <a:pt x="95097" y="2209"/>
                </a:lnTo>
                <a:lnTo>
                  <a:pt x="82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812072" y="5691863"/>
            <a:ext cx="52705" cy="31750"/>
          </a:xfrm>
          <a:custGeom>
            <a:avLst/>
            <a:gdLst/>
            <a:ahLst/>
            <a:cxnLst/>
            <a:rect l="l" t="t" r="r" b="b"/>
            <a:pathLst>
              <a:path w="52704" h="31750">
                <a:moveTo>
                  <a:pt x="46951" y="0"/>
                </a:moveTo>
                <a:lnTo>
                  <a:pt x="0" y="0"/>
                </a:lnTo>
                <a:lnTo>
                  <a:pt x="5245" y="1663"/>
                </a:lnTo>
                <a:lnTo>
                  <a:pt x="9753" y="4902"/>
                </a:lnTo>
                <a:lnTo>
                  <a:pt x="14262" y="8229"/>
                </a:lnTo>
                <a:lnTo>
                  <a:pt x="17487" y="12573"/>
                </a:lnTo>
                <a:lnTo>
                  <a:pt x="19608" y="17945"/>
                </a:lnTo>
                <a:lnTo>
                  <a:pt x="21170" y="22186"/>
                </a:lnTo>
                <a:lnTo>
                  <a:pt x="23469" y="25527"/>
                </a:lnTo>
                <a:lnTo>
                  <a:pt x="26784" y="27927"/>
                </a:lnTo>
                <a:lnTo>
                  <a:pt x="30010" y="30327"/>
                </a:lnTo>
                <a:lnTo>
                  <a:pt x="33502" y="31534"/>
                </a:lnTo>
                <a:lnTo>
                  <a:pt x="41605" y="31534"/>
                </a:lnTo>
                <a:lnTo>
                  <a:pt x="45110" y="30060"/>
                </a:lnTo>
                <a:lnTo>
                  <a:pt x="47955" y="27000"/>
                </a:lnTo>
                <a:lnTo>
                  <a:pt x="50723" y="23952"/>
                </a:lnTo>
                <a:lnTo>
                  <a:pt x="52095" y="20624"/>
                </a:lnTo>
                <a:lnTo>
                  <a:pt x="52095" y="10820"/>
                </a:lnTo>
                <a:lnTo>
                  <a:pt x="49885" y="4343"/>
                </a:lnTo>
                <a:lnTo>
                  <a:pt x="46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768592" y="5736898"/>
            <a:ext cx="89535" cy="21590"/>
          </a:xfrm>
          <a:custGeom>
            <a:avLst/>
            <a:gdLst/>
            <a:ahLst/>
            <a:cxnLst/>
            <a:rect l="l" t="t" r="r" b="b"/>
            <a:pathLst>
              <a:path w="89534" h="21589">
                <a:moveTo>
                  <a:pt x="52400" y="0"/>
                </a:moveTo>
                <a:lnTo>
                  <a:pt x="34912" y="0"/>
                </a:lnTo>
                <a:lnTo>
                  <a:pt x="26911" y="1765"/>
                </a:lnTo>
                <a:lnTo>
                  <a:pt x="19723" y="5270"/>
                </a:lnTo>
                <a:lnTo>
                  <a:pt x="9486" y="11887"/>
                </a:lnTo>
                <a:lnTo>
                  <a:pt x="0" y="21259"/>
                </a:lnTo>
                <a:lnTo>
                  <a:pt x="89090" y="21259"/>
                </a:lnTo>
                <a:lnTo>
                  <a:pt x="81127" y="12585"/>
                </a:lnTo>
                <a:lnTo>
                  <a:pt x="74777" y="8051"/>
                </a:lnTo>
                <a:lnTo>
                  <a:pt x="60223" y="1574"/>
                </a:lnTo>
                <a:lnTo>
                  <a:pt x="5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810231" y="5762525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5" h="80010">
                <a:moveTo>
                  <a:pt x="51079" y="0"/>
                </a:moveTo>
                <a:lnTo>
                  <a:pt x="0" y="0"/>
                </a:lnTo>
                <a:lnTo>
                  <a:pt x="25857" y="31165"/>
                </a:lnTo>
                <a:lnTo>
                  <a:pt x="25857" y="39395"/>
                </a:lnTo>
                <a:lnTo>
                  <a:pt x="11137" y="76301"/>
                </a:lnTo>
                <a:lnTo>
                  <a:pt x="3581" y="79997"/>
                </a:lnTo>
                <a:lnTo>
                  <a:pt x="48971" y="79997"/>
                </a:lnTo>
                <a:lnTo>
                  <a:pt x="53327" y="73723"/>
                </a:lnTo>
                <a:lnTo>
                  <a:pt x="58445" y="62141"/>
                </a:lnTo>
                <a:lnTo>
                  <a:pt x="61315" y="49707"/>
                </a:lnTo>
                <a:lnTo>
                  <a:pt x="5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381987" y="0"/>
            <a:ext cx="3906011" cy="39060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И</a:t>
            </a:r>
            <a:r>
              <a:rPr spc="-45" dirty="0"/>
              <a:t>т</a:t>
            </a:r>
            <a:r>
              <a:rPr spc="-5" dirty="0"/>
              <a:t>о</a:t>
            </a:r>
            <a:r>
              <a:rPr spc="-50" dirty="0"/>
              <a:t>г</a:t>
            </a:r>
            <a:r>
              <a:rPr spc="-5" dirty="0"/>
              <a:t>о</a:t>
            </a:r>
            <a:r>
              <a:rPr dirty="0">
                <a:latin typeface="Open Sans"/>
                <a:cs typeface="Open Sans"/>
              </a:rPr>
              <a:t>:</a:t>
            </a:r>
          </a:p>
        </p:txBody>
      </p:sp>
      <p:sp>
        <p:nvSpPr>
          <p:cNvPr id="3" name="object 3"/>
          <p:cNvSpPr/>
          <p:nvPr/>
        </p:nvSpPr>
        <p:spPr>
          <a:xfrm>
            <a:off x="4838700" y="1282126"/>
            <a:ext cx="0" cy="8675370"/>
          </a:xfrm>
          <a:custGeom>
            <a:avLst/>
            <a:gdLst/>
            <a:ahLst/>
            <a:cxnLst/>
            <a:rect l="l" t="t" r="r" b="b"/>
            <a:pathLst>
              <a:path h="8675370">
                <a:moveTo>
                  <a:pt x="0" y="0"/>
                </a:moveTo>
                <a:lnTo>
                  <a:pt x="0" y="86749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0200" y="1282126"/>
            <a:ext cx="0" cy="8675370"/>
          </a:xfrm>
          <a:custGeom>
            <a:avLst/>
            <a:gdLst/>
            <a:ahLst/>
            <a:cxnLst/>
            <a:rect l="l" t="t" r="r" b="b"/>
            <a:pathLst>
              <a:path h="8675370">
                <a:moveTo>
                  <a:pt x="0" y="0"/>
                </a:moveTo>
                <a:lnTo>
                  <a:pt x="0" y="86749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01700" y="1282126"/>
            <a:ext cx="0" cy="8675370"/>
          </a:xfrm>
          <a:custGeom>
            <a:avLst/>
            <a:gdLst/>
            <a:ahLst/>
            <a:cxnLst/>
            <a:rect l="l" t="t" r="r" b="b"/>
            <a:pathLst>
              <a:path h="8675370">
                <a:moveTo>
                  <a:pt x="0" y="0"/>
                </a:moveTo>
                <a:lnTo>
                  <a:pt x="0" y="86749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850" y="2426479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0850" y="3599536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850" y="4686621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0850" y="5773706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850" y="6609115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850" y="7444523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850" y="8279934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850" y="9115342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" y="1282126"/>
            <a:ext cx="0" cy="8675370"/>
          </a:xfrm>
          <a:custGeom>
            <a:avLst/>
            <a:gdLst/>
            <a:ahLst/>
            <a:cxnLst/>
            <a:rect l="l" t="t" r="r" b="b"/>
            <a:pathLst>
              <a:path h="8675370">
                <a:moveTo>
                  <a:pt x="0" y="0"/>
                </a:moveTo>
                <a:lnTo>
                  <a:pt x="0" y="86749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983200" y="1282126"/>
            <a:ext cx="0" cy="8675370"/>
          </a:xfrm>
          <a:custGeom>
            <a:avLst/>
            <a:gdLst/>
            <a:ahLst/>
            <a:cxnLst/>
            <a:rect l="l" t="t" r="r" b="b"/>
            <a:pathLst>
              <a:path h="8675370">
                <a:moveTo>
                  <a:pt x="0" y="0"/>
                </a:moveTo>
                <a:lnTo>
                  <a:pt x="0" y="867497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850" y="1288476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0850" y="9950750"/>
            <a:ext cx="17538700" cy="0"/>
          </a:xfrm>
          <a:custGeom>
            <a:avLst/>
            <a:gdLst/>
            <a:ahLst/>
            <a:cxnLst/>
            <a:rect l="l" t="t" r="r" b="b"/>
            <a:pathLst>
              <a:path w="17538700">
                <a:moveTo>
                  <a:pt x="0" y="0"/>
                </a:moveTo>
                <a:lnTo>
                  <a:pt x="175387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510687" y="1730366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47010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848304" y="1579443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9895" marR="5080" indent="-417830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в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10" dirty="0">
                <a:latin typeface="Open Sans"/>
                <a:cs typeface="Open Sans"/>
              </a:rPr>
              <a:t>а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мы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1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713950" y="1739240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0432" y="2734909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48070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848050" y="2734909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9895" marR="5080" indent="-417830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в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10" dirty="0">
                <a:latin typeface="Open Sans"/>
                <a:cs typeface="Open Sans"/>
              </a:rPr>
              <a:t>а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мы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2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13696" y="2894707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1015" y="3864924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480706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058019" y="3864924"/>
            <a:ext cx="270446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8309" marR="5080" indent="-436245">
              <a:lnSpc>
                <a:spcPts val="2390"/>
              </a:lnSpc>
            </a:pPr>
            <a:r>
              <a:rPr sz="2000" spc="-20" dirty="0">
                <a:latin typeface="Open Sans"/>
                <a:cs typeface="Open Sans"/>
              </a:rPr>
              <a:t>У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 в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10" dirty="0">
                <a:latin typeface="Open Sans"/>
                <a:cs typeface="Open Sans"/>
              </a:rPr>
              <a:t>а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мы</a:t>
            </a:r>
            <a:r>
              <a:rPr sz="2000" dirty="0">
                <a:latin typeface="Open Sans"/>
                <a:cs typeface="Open Sans"/>
              </a:rPr>
              <a:t>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13440" y="4024722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00760" y="5102851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480505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76089" y="4951928"/>
            <a:ext cx="266827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ел</a:t>
            </a:r>
            <a:r>
              <a:rPr sz="2000" dirty="0">
                <a:latin typeface="Open Sans"/>
                <a:cs typeface="Open Sans"/>
              </a:rPr>
              <a:t>ь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713186" y="5111726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00506" y="6064128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480106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43620" y="6064128"/>
            <a:ext cx="173545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вод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20" dirty="0">
                <a:latin typeface="Open Sans"/>
                <a:cs typeface="Open Sans"/>
              </a:rPr>
              <a:t>п</a:t>
            </a:r>
            <a:r>
              <a:rPr sz="2000" dirty="0">
                <a:latin typeface="Open Sans"/>
                <a:cs typeface="Open Sans"/>
              </a:rPr>
              <a:t>ита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я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713186" y="6073002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00506" y="6899423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480406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264679" y="6899423"/>
            <a:ext cx="22898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5" dirty="0">
                <a:latin typeface="Open Sans"/>
                <a:cs typeface="Open Sans"/>
              </a:rPr>
              <a:t>б</a:t>
            </a:r>
            <a:r>
              <a:rPr sz="2000" spc="-1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712932" y="6908298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00252" y="7734719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480306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228030" y="7734719"/>
            <a:ext cx="236283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712678" y="7743593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28691" y="8570014"/>
            <a:ext cx="159893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4643</a:t>
            </a:r>
            <a:r>
              <a:rPr sz="2000" spc="5" dirty="0">
                <a:latin typeface="Open Sans"/>
                <a:cs typeface="Open Sans"/>
              </a:rPr>
              <a:t>P</a:t>
            </a:r>
            <a:r>
              <a:rPr sz="2000" dirty="0">
                <a:latin typeface="Open Sans"/>
                <a:cs typeface="Open Sans"/>
              </a:rPr>
              <a:t>L</a:t>
            </a:r>
            <a:r>
              <a:rPr sz="2000" spc="-10" dirty="0">
                <a:latin typeface="Open Sans"/>
                <a:cs typeface="Open Sans"/>
              </a:rPr>
              <a:t>-1</a:t>
            </a:r>
            <a:r>
              <a:rPr sz="2000" spc="-5" dirty="0">
                <a:latin typeface="Open Sans"/>
                <a:cs typeface="Open Sans"/>
              </a:rPr>
              <a:t>B</a:t>
            </a:r>
            <a:r>
              <a:rPr sz="2000" dirty="0">
                <a:latin typeface="Open Sans"/>
                <a:cs typeface="Open Sans"/>
              </a:rPr>
              <a:t>K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971486" y="8570014"/>
            <a:ext cx="287591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в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ти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spc="-25" dirty="0">
                <a:latin typeface="Open Sans"/>
                <a:cs typeface="Open Sans"/>
              </a:rPr>
              <a:t>ь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L</a:t>
            </a:r>
            <a:r>
              <a:rPr sz="2000" dirty="0">
                <a:latin typeface="Open Sans"/>
                <a:cs typeface="Open Sans"/>
              </a:rPr>
              <a:t>I</a:t>
            </a:r>
            <a:r>
              <a:rPr sz="2000" spc="-25" dirty="0">
                <a:latin typeface="Open Sans"/>
                <a:cs typeface="Open Sans"/>
              </a:rPr>
              <a:t>N</a:t>
            </a:r>
            <a:r>
              <a:rPr sz="2000" dirty="0">
                <a:latin typeface="Open Sans"/>
                <a:cs typeface="Open Sans"/>
              </a:rPr>
              <a:t>EA</a:t>
            </a:r>
            <a:r>
              <a:rPr sz="2000" spc="-6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15В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712423" y="8578888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499742" y="9405309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482205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169493" y="9405309"/>
            <a:ext cx="24790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Бл</a:t>
            </a:r>
            <a:r>
              <a:rPr sz="2000" dirty="0">
                <a:latin typeface="Open Sans"/>
                <a:cs typeface="Open Sans"/>
              </a:rPr>
              <a:t>ок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20" dirty="0">
                <a:latin typeface="Open Sans"/>
                <a:cs typeface="Open Sans"/>
              </a:rPr>
              <a:t>п</a:t>
            </a:r>
            <a:r>
              <a:rPr sz="2000" dirty="0">
                <a:latin typeface="Open Sans"/>
                <a:cs typeface="Open Sans"/>
              </a:rPr>
              <a:t>ита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я</a:t>
            </a:r>
            <a:r>
              <a:rPr sz="2000" spc="-50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100В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711913" y="9414184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02764" y="2557272"/>
            <a:ext cx="789431" cy="790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298192" y="1467611"/>
            <a:ext cx="771131" cy="771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25395" y="3665219"/>
            <a:ext cx="1066799" cy="1066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95272" y="4753355"/>
            <a:ext cx="1371599" cy="838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76400" y="8446007"/>
            <a:ext cx="1342643" cy="571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53183" y="9122664"/>
            <a:ext cx="1048511" cy="827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47088" y="6556247"/>
            <a:ext cx="1194815" cy="8976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60804" y="7522464"/>
            <a:ext cx="1196339" cy="5608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24811" y="5864352"/>
            <a:ext cx="1068323" cy="6233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2E8DE1-E262-49A2-8D15-B6D07EC20CD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599817-0373-4AA9-A806-B1B1CF10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5480" b="24815"/>
          <a:stretch/>
        </p:blipFill>
        <p:spPr>
          <a:xfrm>
            <a:off x="0" y="1415401"/>
            <a:ext cx="18287999" cy="73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1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4723" y="4956500"/>
            <a:ext cx="512191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ть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1.</a:t>
            </a:r>
            <a:r>
              <a:rPr sz="50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spc="-36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5000" b="1" spc="-4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5000" b="1" spc="-3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831" y="0"/>
            <a:ext cx="10486643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7" y="2153411"/>
            <a:ext cx="1360805" cy="104139"/>
          </a:xfrm>
          <a:custGeom>
            <a:avLst/>
            <a:gdLst/>
            <a:ahLst/>
            <a:cxnLst/>
            <a:rect l="l" t="t" r="r" b="b"/>
            <a:pathLst>
              <a:path w="1360805" h="104139">
                <a:moveTo>
                  <a:pt x="0" y="0"/>
                </a:moveTo>
                <a:lnTo>
                  <a:pt x="1360424" y="0"/>
                </a:lnTo>
                <a:lnTo>
                  <a:pt x="1360424" y="103631"/>
                </a:lnTo>
                <a:lnTo>
                  <a:pt x="0" y="103631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447" y="4620766"/>
            <a:ext cx="885825" cy="887094"/>
          </a:xfrm>
          <a:custGeom>
            <a:avLst/>
            <a:gdLst/>
            <a:ahLst/>
            <a:cxnLst/>
            <a:rect l="l" t="t" r="r" b="b"/>
            <a:pathLst>
              <a:path w="885825" h="887095">
                <a:moveTo>
                  <a:pt x="442722" y="0"/>
                </a:moveTo>
                <a:lnTo>
                  <a:pt x="336346" y="12890"/>
                </a:lnTo>
                <a:lnTo>
                  <a:pt x="270408" y="34861"/>
                </a:lnTo>
                <a:lnTo>
                  <a:pt x="209537" y="66459"/>
                </a:lnTo>
                <a:lnTo>
                  <a:pt x="154622" y="106768"/>
                </a:lnTo>
                <a:lnTo>
                  <a:pt x="106578" y="154889"/>
                </a:lnTo>
                <a:lnTo>
                  <a:pt x="66344" y="209892"/>
                </a:lnTo>
                <a:lnTo>
                  <a:pt x="34798" y="270878"/>
                </a:lnTo>
                <a:lnTo>
                  <a:pt x="12865" y="336918"/>
                </a:lnTo>
                <a:lnTo>
                  <a:pt x="1473" y="407111"/>
                </a:lnTo>
                <a:lnTo>
                  <a:pt x="0" y="443484"/>
                </a:lnTo>
                <a:lnTo>
                  <a:pt x="5791" y="515404"/>
                </a:lnTo>
                <a:lnTo>
                  <a:pt x="22567" y="583641"/>
                </a:lnTo>
                <a:lnTo>
                  <a:pt x="49428" y="647268"/>
                </a:lnTo>
                <a:lnTo>
                  <a:pt x="85432" y="705383"/>
                </a:lnTo>
                <a:lnTo>
                  <a:pt x="129679" y="757059"/>
                </a:lnTo>
                <a:lnTo>
                  <a:pt x="181267" y="801395"/>
                </a:lnTo>
                <a:lnTo>
                  <a:pt x="239280" y="837463"/>
                </a:lnTo>
                <a:lnTo>
                  <a:pt x="302806" y="864362"/>
                </a:lnTo>
                <a:lnTo>
                  <a:pt x="370916" y="881164"/>
                </a:lnTo>
                <a:lnTo>
                  <a:pt x="442722" y="886968"/>
                </a:lnTo>
                <a:lnTo>
                  <a:pt x="479031" y="885494"/>
                </a:lnTo>
                <a:lnTo>
                  <a:pt x="549097" y="874077"/>
                </a:lnTo>
                <a:lnTo>
                  <a:pt x="615035" y="852106"/>
                </a:lnTo>
                <a:lnTo>
                  <a:pt x="675906" y="820508"/>
                </a:lnTo>
                <a:lnTo>
                  <a:pt x="730821" y="780199"/>
                </a:lnTo>
                <a:lnTo>
                  <a:pt x="778865" y="732078"/>
                </a:lnTo>
                <a:lnTo>
                  <a:pt x="819099" y="677075"/>
                </a:lnTo>
                <a:lnTo>
                  <a:pt x="850645" y="616089"/>
                </a:lnTo>
                <a:lnTo>
                  <a:pt x="872578" y="550049"/>
                </a:lnTo>
                <a:lnTo>
                  <a:pt x="883970" y="479856"/>
                </a:lnTo>
                <a:lnTo>
                  <a:pt x="885444" y="443484"/>
                </a:lnTo>
                <a:lnTo>
                  <a:pt x="883970" y="407111"/>
                </a:lnTo>
                <a:lnTo>
                  <a:pt x="872578" y="336918"/>
                </a:lnTo>
                <a:lnTo>
                  <a:pt x="850645" y="270878"/>
                </a:lnTo>
                <a:lnTo>
                  <a:pt x="819099" y="209892"/>
                </a:lnTo>
                <a:lnTo>
                  <a:pt x="778865" y="154889"/>
                </a:lnTo>
                <a:lnTo>
                  <a:pt x="730821" y="106768"/>
                </a:lnTo>
                <a:lnTo>
                  <a:pt x="675906" y="66459"/>
                </a:lnTo>
                <a:lnTo>
                  <a:pt x="615035" y="34861"/>
                </a:lnTo>
                <a:lnTo>
                  <a:pt x="549097" y="12890"/>
                </a:lnTo>
                <a:lnTo>
                  <a:pt x="479031" y="1473"/>
                </a:lnTo>
                <a:lnTo>
                  <a:pt x="4427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867" y="4856990"/>
            <a:ext cx="245110" cy="140970"/>
          </a:xfrm>
          <a:custGeom>
            <a:avLst/>
            <a:gdLst/>
            <a:ahLst/>
            <a:cxnLst/>
            <a:rect l="l" t="t" r="r" b="b"/>
            <a:pathLst>
              <a:path w="245109" h="140970">
                <a:moveTo>
                  <a:pt x="131102" y="0"/>
                </a:moveTo>
                <a:lnTo>
                  <a:pt x="91414" y="4051"/>
                </a:lnTo>
                <a:lnTo>
                  <a:pt x="53213" y="19646"/>
                </a:lnTo>
                <a:lnTo>
                  <a:pt x="17094" y="53594"/>
                </a:lnTo>
                <a:lnTo>
                  <a:pt x="1663" y="91363"/>
                </a:lnTo>
                <a:lnTo>
                  <a:pt x="0" y="102158"/>
                </a:lnTo>
                <a:lnTo>
                  <a:pt x="1193" y="118338"/>
                </a:lnTo>
                <a:lnTo>
                  <a:pt x="5384" y="128625"/>
                </a:lnTo>
                <a:lnTo>
                  <a:pt x="16789" y="137655"/>
                </a:lnTo>
                <a:lnTo>
                  <a:pt x="28143" y="140614"/>
                </a:lnTo>
                <a:lnTo>
                  <a:pt x="42557" y="138455"/>
                </a:lnTo>
                <a:lnTo>
                  <a:pt x="52197" y="131914"/>
                </a:lnTo>
                <a:lnTo>
                  <a:pt x="58724" y="122415"/>
                </a:lnTo>
                <a:lnTo>
                  <a:pt x="64376" y="110604"/>
                </a:lnTo>
                <a:lnTo>
                  <a:pt x="74612" y="84429"/>
                </a:lnTo>
                <a:lnTo>
                  <a:pt x="116535" y="54114"/>
                </a:lnTo>
                <a:lnTo>
                  <a:pt x="244741" y="53987"/>
                </a:lnTo>
                <a:lnTo>
                  <a:pt x="236105" y="41135"/>
                </a:lnTo>
                <a:lnTo>
                  <a:pt x="193205" y="10617"/>
                </a:lnTo>
                <a:lnTo>
                  <a:pt x="144056" y="368"/>
                </a:lnTo>
                <a:lnTo>
                  <a:pt x="1311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298" y="4910985"/>
            <a:ext cx="267970" cy="331470"/>
          </a:xfrm>
          <a:custGeom>
            <a:avLst/>
            <a:gdLst/>
            <a:ahLst/>
            <a:cxnLst/>
            <a:rect l="l" t="t" r="r" b="b"/>
            <a:pathLst>
              <a:path w="267970" h="331470">
                <a:moveTo>
                  <a:pt x="245313" y="0"/>
                </a:moveTo>
                <a:lnTo>
                  <a:pt x="134645" y="0"/>
                </a:lnTo>
                <a:lnTo>
                  <a:pt x="168668" y="12153"/>
                </a:lnTo>
                <a:lnTo>
                  <a:pt x="188810" y="45567"/>
                </a:lnTo>
                <a:lnTo>
                  <a:pt x="165265" y="114452"/>
                </a:lnTo>
                <a:lnTo>
                  <a:pt x="136944" y="141058"/>
                </a:lnTo>
                <a:lnTo>
                  <a:pt x="119608" y="153949"/>
                </a:lnTo>
                <a:lnTo>
                  <a:pt x="89395" y="179819"/>
                </a:lnTo>
                <a:lnTo>
                  <a:pt x="53060" y="214299"/>
                </a:lnTo>
                <a:lnTo>
                  <a:pt x="25895" y="241617"/>
                </a:lnTo>
                <a:lnTo>
                  <a:pt x="3289" y="278739"/>
                </a:lnTo>
                <a:lnTo>
                  <a:pt x="0" y="289521"/>
                </a:lnTo>
                <a:lnTo>
                  <a:pt x="5905" y="315163"/>
                </a:lnTo>
                <a:lnTo>
                  <a:pt x="40436" y="331457"/>
                </a:lnTo>
                <a:lnTo>
                  <a:pt x="233667" y="331457"/>
                </a:lnTo>
                <a:lnTo>
                  <a:pt x="247878" y="329488"/>
                </a:lnTo>
                <a:lnTo>
                  <a:pt x="258254" y="323684"/>
                </a:lnTo>
                <a:lnTo>
                  <a:pt x="265112" y="316661"/>
                </a:lnTo>
                <a:lnTo>
                  <a:pt x="267970" y="309346"/>
                </a:lnTo>
                <a:lnTo>
                  <a:pt x="267970" y="300786"/>
                </a:lnTo>
                <a:lnTo>
                  <a:pt x="233959" y="269786"/>
                </a:lnTo>
                <a:lnTo>
                  <a:pt x="89103" y="269417"/>
                </a:lnTo>
                <a:lnTo>
                  <a:pt x="93395" y="262813"/>
                </a:lnTo>
                <a:lnTo>
                  <a:pt x="97688" y="257111"/>
                </a:lnTo>
                <a:lnTo>
                  <a:pt x="101968" y="252475"/>
                </a:lnTo>
                <a:lnTo>
                  <a:pt x="107797" y="245935"/>
                </a:lnTo>
                <a:lnTo>
                  <a:pt x="145719" y="211048"/>
                </a:lnTo>
                <a:lnTo>
                  <a:pt x="207733" y="159321"/>
                </a:lnTo>
                <a:lnTo>
                  <a:pt x="240576" y="120865"/>
                </a:lnTo>
                <a:lnTo>
                  <a:pt x="259816" y="71856"/>
                </a:lnTo>
                <a:lnTo>
                  <a:pt x="260908" y="60185"/>
                </a:lnTo>
                <a:lnTo>
                  <a:pt x="260388" y="45618"/>
                </a:lnTo>
                <a:lnTo>
                  <a:pt x="2453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1958" y="4057995"/>
            <a:ext cx="6963155" cy="5753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0660" y="152620"/>
            <a:ext cx="7828915" cy="1751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3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Подвес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ой</a:t>
            </a:r>
            <a:r>
              <a:rPr sz="4000" b="1" spc="4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мо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таж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дно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й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лоскости</a:t>
            </a:r>
            <a:r>
              <a:rPr sz="4000" b="1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4000" b="1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ьм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лами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90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°</a:t>
            </a:r>
            <a:endParaRPr sz="4000">
              <a:latin typeface="Open Sans"/>
              <a:cs typeface="Open San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5EA22A-2DEF-4B5F-BBF9-3E7527942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4" r="5568"/>
          <a:stretch/>
        </p:blipFill>
        <p:spPr>
          <a:xfrm>
            <a:off x="8305800" y="0"/>
            <a:ext cx="997458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1" y="1171954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693" y="1287782"/>
            <a:ext cx="86995" cy="75565"/>
          </a:xfrm>
          <a:custGeom>
            <a:avLst/>
            <a:gdLst/>
            <a:ahLst/>
            <a:cxnLst/>
            <a:rect l="l" t="t" r="r" b="b"/>
            <a:pathLst>
              <a:path w="86995" h="75565">
                <a:moveTo>
                  <a:pt x="76669" y="0"/>
                </a:moveTo>
                <a:lnTo>
                  <a:pt x="68656" y="0"/>
                </a:lnTo>
                <a:lnTo>
                  <a:pt x="66116" y="736"/>
                </a:lnTo>
                <a:lnTo>
                  <a:pt x="64731" y="2146"/>
                </a:lnTo>
                <a:lnTo>
                  <a:pt x="63334" y="3619"/>
                </a:lnTo>
                <a:lnTo>
                  <a:pt x="60477" y="7416"/>
                </a:lnTo>
                <a:lnTo>
                  <a:pt x="31330" y="37706"/>
                </a:lnTo>
                <a:lnTo>
                  <a:pt x="19621" y="44272"/>
                </a:lnTo>
                <a:lnTo>
                  <a:pt x="10972" y="48387"/>
                </a:lnTo>
                <a:lnTo>
                  <a:pt x="6464" y="50850"/>
                </a:lnTo>
                <a:lnTo>
                  <a:pt x="1320" y="54724"/>
                </a:lnTo>
                <a:lnTo>
                  <a:pt x="0" y="57785"/>
                </a:lnTo>
                <a:lnTo>
                  <a:pt x="0" y="65443"/>
                </a:lnTo>
                <a:lnTo>
                  <a:pt x="1320" y="68580"/>
                </a:lnTo>
                <a:lnTo>
                  <a:pt x="6553" y="74015"/>
                </a:lnTo>
                <a:lnTo>
                  <a:pt x="9499" y="75336"/>
                </a:lnTo>
                <a:lnTo>
                  <a:pt x="12852" y="75336"/>
                </a:lnTo>
                <a:lnTo>
                  <a:pt x="19900" y="73660"/>
                </a:lnTo>
                <a:lnTo>
                  <a:pt x="29768" y="68643"/>
                </a:lnTo>
                <a:lnTo>
                  <a:pt x="42468" y="60248"/>
                </a:lnTo>
                <a:lnTo>
                  <a:pt x="86410" y="60248"/>
                </a:lnTo>
                <a:lnTo>
                  <a:pt x="86499" y="12852"/>
                </a:lnTo>
                <a:lnTo>
                  <a:pt x="85191" y="8242"/>
                </a:lnTo>
                <a:lnTo>
                  <a:pt x="80111" y="1651"/>
                </a:lnTo>
                <a:lnTo>
                  <a:pt x="7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171" y="1348038"/>
            <a:ext cx="44450" cy="121285"/>
          </a:xfrm>
          <a:custGeom>
            <a:avLst/>
            <a:gdLst/>
            <a:ahLst/>
            <a:cxnLst/>
            <a:rect l="l" t="t" r="r" b="b"/>
            <a:pathLst>
              <a:path w="44450" h="121284">
                <a:moveTo>
                  <a:pt x="43929" y="0"/>
                </a:moveTo>
                <a:lnTo>
                  <a:pt x="0" y="0"/>
                </a:lnTo>
                <a:lnTo>
                  <a:pt x="11366" y="101384"/>
                </a:lnTo>
                <a:lnTo>
                  <a:pt x="11366" y="107810"/>
                </a:lnTo>
                <a:lnTo>
                  <a:pt x="12839" y="112674"/>
                </a:lnTo>
                <a:lnTo>
                  <a:pt x="18732" y="119265"/>
                </a:lnTo>
                <a:lnTo>
                  <a:pt x="22656" y="120916"/>
                </a:lnTo>
                <a:lnTo>
                  <a:pt x="27571" y="120916"/>
                </a:lnTo>
                <a:lnTo>
                  <a:pt x="38709" y="116395"/>
                </a:lnTo>
                <a:lnTo>
                  <a:pt x="43713" y="102819"/>
                </a:lnTo>
                <a:lnTo>
                  <a:pt x="43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870" y="7767826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59194" y="6095"/>
                </a:lnTo>
                <a:lnTo>
                  <a:pt x="113258" y="23393"/>
                </a:lnTo>
                <a:lnTo>
                  <a:pt x="73190" y="50444"/>
                </a:lnTo>
                <a:lnTo>
                  <a:pt x="40436" y="85801"/>
                </a:lnTo>
                <a:lnTo>
                  <a:pt x="16471" y="127990"/>
                </a:lnTo>
                <a:lnTo>
                  <a:pt x="2743" y="175564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125" y="7886697"/>
            <a:ext cx="117475" cy="66675"/>
          </a:xfrm>
          <a:custGeom>
            <a:avLst/>
            <a:gdLst/>
            <a:ahLst/>
            <a:cxnLst/>
            <a:rect l="l" t="t" r="r" b="b"/>
            <a:pathLst>
              <a:path w="117475" h="66675">
                <a:moveTo>
                  <a:pt x="70713" y="0"/>
                </a:moveTo>
                <a:lnTo>
                  <a:pt x="27190" y="8293"/>
                </a:lnTo>
                <a:lnTo>
                  <a:pt x="0" y="45478"/>
                </a:lnTo>
                <a:lnTo>
                  <a:pt x="0" y="55867"/>
                </a:lnTo>
                <a:lnTo>
                  <a:pt x="1358" y="59588"/>
                </a:lnTo>
                <a:lnTo>
                  <a:pt x="6807" y="64998"/>
                </a:lnTo>
                <a:lnTo>
                  <a:pt x="10299" y="66344"/>
                </a:lnTo>
                <a:lnTo>
                  <a:pt x="19240" y="66344"/>
                </a:lnTo>
                <a:lnTo>
                  <a:pt x="22821" y="64820"/>
                </a:lnTo>
                <a:lnTo>
                  <a:pt x="27749" y="58915"/>
                </a:lnTo>
                <a:lnTo>
                  <a:pt x="29972" y="54686"/>
                </a:lnTo>
                <a:lnTo>
                  <a:pt x="57683" y="25031"/>
                </a:lnTo>
                <a:lnTo>
                  <a:pt x="67005" y="24790"/>
                </a:lnTo>
                <a:lnTo>
                  <a:pt x="117005" y="24790"/>
                </a:lnTo>
                <a:lnTo>
                  <a:pt x="83680" y="1917"/>
                </a:lnTo>
                <a:lnTo>
                  <a:pt x="7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696" y="7911490"/>
            <a:ext cx="128270" cy="158115"/>
          </a:xfrm>
          <a:custGeom>
            <a:avLst/>
            <a:gdLst/>
            <a:ahLst/>
            <a:cxnLst/>
            <a:rect l="l" t="t" r="r" b="b"/>
            <a:pathLst>
              <a:path w="128270" h="158115">
                <a:moveTo>
                  <a:pt x="117436" y="0"/>
                </a:moveTo>
                <a:lnTo>
                  <a:pt x="67437" y="0"/>
                </a:lnTo>
                <a:lnTo>
                  <a:pt x="90766" y="22047"/>
                </a:lnTo>
                <a:lnTo>
                  <a:pt x="90766" y="32257"/>
                </a:lnTo>
                <a:lnTo>
                  <a:pt x="89573" y="37160"/>
                </a:lnTo>
                <a:lnTo>
                  <a:pt x="84797" y="47459"/>
                </a:lnTo>
                <a:lnTo>
                  <a:pt x="81394" y="52362"/>
                </a:lnTo>
                <a:lnTo>
                  <a:pt x="76796" y="57175"/>
                </a:lnTo>
                <a:lnTo>
                  <a:pt x="72288" y="61988"/>
                </a:lnTo>
                <a:lnTo>
                  <a:pt x="66586" y="66801"/>
                </a:lnTo>
                <a:lnTo>
                  <a:pt x="59766" y="71615"/>
                </a:lnTo>
                <a:lnTo>
                  <a:pt x="55943" y="74155"/>
                </a:lnTo>
                <a:lnTo>
                  <a:pt x="23202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90" y="148907"/>
                </a:lnTo>
                <a:lnTo>
                  <a:pt x="8775" y="155828"/>
                </a:lnTo>
                <a:lnTo>
                  <a:pt x="13627" y="157518"/>
                </a:lnTo>
                <a:lnTo>
                  <a:pt x="117068" y="157518"/>
                </a:lnTo>
                <a:lnTo>
                  <a:pt x="121234" y="156082"/>
                </a:lnTo>
                <a:lnTo>
                  <a:pt x="123875" y="153288"/>
                </a:lnTo>
                <a:lnTo>
                  <a:pt x="126606" y="150507"/>
                </a:lnTo>
                <a:lnTo>
                  <a:pt x="127965" y="147040"/>
                </a:lnTo>
                <a:lnTo>
                  <a:pt x="127965" y="142989"/>
                </a:lnTo>
                <a:lnTo>
                  <a:pt x="127800" y="138341"/>
                </a:lnTo>
                <a:lnTo>
                  <a:pt x="126098" y="134708"/>
                </a:lnTo>
                <a:lnTo>
                  <a:pt x="119278" y="129476"/>
                </a:lnTo>
                <a:lnTo>
                  <a:pt x="114338" y="128130"/>
                </a:lnTo>
                <a:lnTo>
                  <a:pt x="42748" y="128130"/>
                </a:lnTo>
                <a:lnTo>
                  <a:pt x="44780" y="125006"/>
                </a:lnTo>
                <a:lnTo>
                  <a:pt x="98005" y="77063"/>
                </a:lnTo>
                <a:lnTo>
                  <a:pt x="121297" y="45059"/>
                </a:lnTo>
                <a:lnTo>
                  <a:pt x="124244" y="33324"/>
                </a:lnTo>
                <a:lnTo>
                  <a:pt x="123723" y="18059"/>
                </a:lnTo>
                <a:lnTo>
                  <a:pt x="121119" y="8089"/>
                </a:lnTo>
                <a:lnTo>
                  <a:pt x="118516" y="1689"/>
                </a:lnTo>
                <a:lnTo>
                  <a:pt x="117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85019" y="6498336"/>
            <a:ext cx="4094986" cy="3009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76832" y="6894576"/>
            <a:ext cx="3400030" cy="3066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1744" y="1205597"/>
            <a:ext cx="8512810" cy="7228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>
              <a:lnSpc>
                <a:spcPct val="100000"/>
              </a:lnSpc>
            </a:pPr>
            <a:r>
              <a:rPr sz="23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дв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аж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2250">
              <a:latin typeface="Times New Roman"/>
              <a:cs typeface="Times New Roman"/>
            </a:endParaRPr>
          </a:p>
          <a:p>
            <a:pPr marL="14604" marR="252729">
              <a:lnSpc>
                <a:spcPct val="105200"/>
              </a:lnSpc>
            </a:pP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оек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ан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Times New Roman"/>
              <a:cs typeface="Times New Roman"/>
            </a:endParaRPr>
          </a:p>
          <a:p>
            <a:pPr marL="13970" marR="1624965">
              <a:lnSpc>
                <a:spcPct val="104800"/>
              </a:lnSpc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: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300">
              <a:latin typeface="Open Sans"/>
              <a:cs typeface="Open Sans"/>
            </a:endParaRPr>
          </a:p>
          <a:p>
            <a:pPr marL="13335">
              <a:lnSpc>
                <a:spcPct val="100000"/>
              </a:lnSpc>
              <a:spcBef>
                <a:spcPts val="70"/>
              </a:spcBef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080" indent="635">
              <a:lnSpc>
                <a:spcPct val="105000"/>
              </a:lnSpc>
            </a:pP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8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е,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узл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дин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нтр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лини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ё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8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ет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три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ки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тильн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2500">
              <a:latin typeface="Times New Roman"/>
              <a:cs typeface="Times New Roman"/>
            </a:endParaRPr>
          </a:p>
          <a:p>
            <a:pPr marL="14604" marR="237490">
              <a:lnSpc>
                <a:spcPct val="100800"/>
              </a:lnSpc>
            </a:pP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Ес</a:t>
            </a:r>
            <a:r>
              <a:rPr sz="2400" spc="-1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400" spc="-6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 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1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учи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чну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400" spc="-1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иний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еб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4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4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4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4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он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400" spc="-1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4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20" dirty="0">
                <a:solidFill>
                  <a:srgbClr val="2B2B2B"/>
                </a:solidFill>
                <a:latin typeface="Open Sans"/>
                <a:cs typeface="Open Sans"/>
              </a:rPr>
              <a:t>40 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мм.</a:t>
            </a:r>
            <a:r>
              <a:rPr sz="24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4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– 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ина</a:t>
            </a:r>
            <a:r>
              <a:rPr sz="24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400" spc="-7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ово</a:t>
            </a:r>
            <a:r>
              <a:rPr sz="2400" spc="-3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ед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4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400" spc="-5" dirty="0">
                <a:solidFill>
                  <a:srgbClr val="2B2B2B"/>
                </a:solidFill>
                <a:latin typeface="Open Sans"/>
                <a:cs typeface="Open Sans"/>
              </a:rPr>
              <a:t>ел</a:t>
            </a:r>
            <a:r>
              <a:rPr sz="2400" dirty="0">
                <a:solidFill>
                  <a:srgbClr val="2B2B2B"/>
                </a:solidFill>
                <a:latin typeface="Open Sans"/>
                <a:cs typeface="Open Sans"/>
              </a:rPr>
              <a:t>я.</a:t>
            </a:r>
            <a:endParaRPr sz="24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50">
              <a:latin typeface="Times New Roman"/>
              <a:cs typeface="Times New Roman"/>
            </a:endParaRPr>
          </a:p>
          <a:p>
            <a:pPr marL="15240" marR="1516380" indent="-635">
              <a:lnSpc>
                <a:spcPct val="105200"/>
              </a:lnSpc>
            </a:pP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b="1" spc="-7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ло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ед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чи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 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288011" y="2346958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39">
                <a:moveTo>
                  <a:pt x="204977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21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47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7" y="408431"/>
                </a:lnTo>
                <a:lnTo>
                  <a:pt x="221792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5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92" y="673"/>
                </a:lnTo>
                <a:lnTo>
                  <a:pt x="204977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35833" y="2461261"/>
            <a:ext cx="86995" cy="75565"/>
          </a:xfrm>
          <a:custGeom>
            <a:avLst/>
            <a:gdLst/>
            <a:ahLst/>
            <a:cxnLst/>
            <a:rect l="l" t="t" r="r" b="b"/>
            <a:pathLst>
              <a:path w="86995" h="75564">
                <a:moveTo>
                  <a:pt x="76669" y="0"/>
                </a:moveTo>
                <a:lnTo>
                  <a:pt x="68656" y="0"/>
                </a:lnTo>
                <a:lnTo>
                  <a:pt x="66116" y="736"/>
                </a:lnTo>
                <a:lnTo>
                  <a:pt x="64731" y="2146"/>
                </a:lnTo>
                <a:lnTo>
                  <a:pt x="63334" y="3619"/>
                </a:lnTo>
                <a:lnTo>
                  <a:pt x="60477" y="7416"/>
                </a:lnTo>
                <a:lnTo>
                  <a:pt x="31330" y="37706"/>
                </a:lnTo>
                <a:lnTo>
                  <a:pt x="19621" y="44272"/>
                </a:lnTo>
                <a:lnTo>
                  <a:pt x="10972" y="48387"/>
                </a:lnTo>
                <a:lnTo>
                  <a:pt x="6464" y="50850"/>
                </a:lnTo>
                <a:lnTo>
                  <a:pt x="1308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08" y="68580"/>
                </a:lnTo>
                <a:lnTo>
                  <a:pt x="6553" y="74015"/>
                </a:lnTo>
                <a:lnTo>
                  <a:pt x="9499" y="75336"/>
                </a:lnTo>
                <a:lnTo>
                  <a:pt x="12852" y="75336"/>
                </a:lnTo>
                <a:lnTo>
                  <a:pt x="19900" y="73660"/>
                </a:lnTo>
                <a:lnTo>
                  <a:pt x="29768" y="68643"/>
                </a:lnTo>
                <a:lnTo>
                  <a:pt x="42468" y="60248"/>
                </a:lnTo>
                <a:lnTo>
                  <a:pt x="86410" y="60248"/>
                </a:lnTo>
                <a:lnTo>
                  <a:pt x="86499" y="12852"/>
                </a:lnTo>
                <a:lnTo>
                  <a:pt x="85178" y="8242"/>
                </a:lnTo>
                <a:lnTo>
                  <a:pt x="80111" y="1651"/>
                </a:lnTo>
                <a:lnTo>
                  <a:pt x="7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78308" y="2521517"/>
            <a:ext cx="44450" cy="121285"/>
          </a:xfrm>
          <a:custGeom>
            <a:avLst/>
            <a:gdLst/>
            <a:ahLst/>
            <a:cxnLst/>
            <a:rect l="l" t="t" r="r" b="b"/>
            <a:pathLst>
              <a:path w="44450" h="121285">
                <a:moveTo>
                  <a:pt x="43929" y="0"/>
                </a:moveTo>
                <a:lnTo>
                  <a:pt x="0" y="0"/>
                </a:lnTo>
                <a:lnTo>
                  <a:pt x="11366" y="101384"/>
                </a:lnTo>
                <a:lnTo>
                  <a:pt x="11366" y="107810"/>
                </a:lnTo>
                <a:lnTo>
                  <a:pt x="12839" y="112674"/>
                </a:lnTo>
                <a:lnTo>
                  <a:pt x="18732" y="119265"/>
                </a:lnTo>
                <a:lnTo>
                  <a:pt x="22656" y="120916"/>
                </a:lnTo>
                <a:lnTo>
                  <a:pt x="27571" y="120916"/>
                </a:lnTo>
                <a:lnTo>
                  <a:pt x="38709" y="116395"/>
                </a:lnTo>
                <a:lnTo>
                  <a:pt x="43713" y="102819"/>
                </a:lnTo>
                <a:lnTo>
                  <a:pt x="43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35937" y="863041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407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385711" y="8747757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5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1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385291" y="8772550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5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16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5" y="66802"/>
                </a:lnTo>
                <a:lnTo>
                  <a:pt x="59054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1" y="157518"/>
                </a:lnTo>
                <a:lnTo>
                  <a:pt x="115671" y="157518"/>
                </a:lnTo>
                <a:lnTo>
                  <a:pt x="119786" y="156083"/>
                </a:lnTo>
                <a:lnTo>
                  <a:pt x="122402" y="153289"/>
                </a:lnTo>
                <a:lnTo>
                  <a:pt x="125094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6" y="134708"/>
                </a:lnTo>
                <a:lnTo>
                  <a:pt x="117855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24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385291" y="2057400"/>
            <a:ext cx="4664963" cy="46893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85019" y="0"/>
            <a:ext cx="3390899" cy="33619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085086"/>
            <a:ext cx="391795" cy="390525"/>
          </a:xfrm>
          <a:custGeom>
            <a:avLst/>
            <a:gdLst/>
            <a:ahLst/>
            <a:cxnLst/>
            <a:rect l="l" t="t" r="r" b="b"/>
            <a:pathLst>
              <a:path w="391794" h="390525">
                <a:moveTo>
                  <a:pt x="195834" y="0"/>
                </a:moveTo>
                <a:lnTo>
                  <a:pt x="133946" y="9944"/>
                </a:lnTo>
                <a:lnTo>
                  <a:pt x="92684" y="29235"/>
                </a:lnTo>
                <a:lnTo>
                  <a:pt x="57365" y="57137"/>
                </a:lnTo>
                <a:lnTo>
                  <a:pt x="29349" y="92329"/>
                </a:lnTo>
                <a:lnTo>
                  <a:pt x="9982" y="133426"/>
                </a:lnTo>
                <a:lnTo>
                  <a:pt x="647" y="179070"/>
                </a:lnTo>
                <a:lnTo>
                  <a:pt x="0" y="195072"/>
                </a:lnTo>
                <a:lnTo>
                  <a:pt x="2565" y="226707"/>
                </a:lnTo>
                <a:lnTo>
                  <a:pt x="15392" y="270992"/>
                </a:lnTo>
                <a:lnTo>
                  <a:pt x="37795" y="310273"/>
                </a:lnTo>
                <a:lnTo>
                  <a:pt x="68389" y="343179"/>
                </a:lnTo>
                <a:lnTo>
                  <a:pt x="105841" y="368363"/>
                </a:lnTo>
                <a:lnTo>
                  <a:pt x="148780" y="384479"/>
                </a:lnTo>
                <a:lnTo>
                  <a:pt x="195834" y="390144"/>
                </a:lnTo>
                <a:lnTo>
                  <a:pt x="211886" y="389496"/>
                </a:lnTo>
                <a:lnTo>
                  <a:pt x="257721" y="380199"/>
                </a:lnTo>
                <a:lnTo>
                  <a:pt x="298983" y="360908"/>
                </a:lnTo>
                <a:lnTo>
                  <a:pt x="334302" y="333006"/>
                </a:lnTo>
                <a:lnTo>
                  <a:pt x="362318" y="297815"/>
                </a:lnTo>
                <a:lnTo>
                  <a:pt x="381685" y="256717"/>
                </a:lnTo>
                <a:lnTo>
                  <a:pt x="391020" y="211074"/>
                </a:lnTo>
                <a:lnTo>
                  <a:pt x="391668" y="195072"/>
                </a:lnTo>
                <a:lnTo>
                  <a:pt x="391020" y="179070"/>
                </a:lnTo>
                <a:lnTo>
                  <a:pt x="381685" y="133426"/>
                </a:lnTo>
                <a:lnTo>
                  <a:pt x="362318" y="92329"/>
                </a:lnTo>
                <a:lnTo>
                  <a:pt x="334302" y="57137"/>
                </a:lnTo>
                <a:lnTo>
                  <a:pt x="298983" y="29235"/>
                </a:lnTo>
                <a:lnTo>
                  <a:pt x="257721" y="9944"/>
                </a:lnTo>
                <a:lnTo>
                  <a:pt x="211886" y="647"/>
                </a:lnTo>
                <a:lnTo>
                  <a:pt x="195834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9112" y="1194810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69">
                <a:moveTo>
                  <a:pt x="62496" y="0"/>
                </a:moveTo>
                <a:lnTo>
                  <a:pt x="46494" y="0"/>
                </a:lnTo>
                <a:lnTo>
                  <a:pt x="38658" y="1181"/>
                </a:lnTo>
                <a:lnTo>
                  <a:pt x="0" y="34378"/>
                </a:lnTo>
                <a:lnTo>
                  <a:pt x="0" y="42456"/>
                </a:lnTo>
                <a:lnTo>
                  <a:pt x="1270" y="45758"/>
                </a:lnTo>
                <a:lnTo>
                  <a:pt x="6489" y="50774"/>
                </a:lnTo>
                <a:lnTo>
                  <a:pt x="9347" y="52031"/>
                </a:lnTo>
                <a:lnTo>
                  <a:pt x="15049" y="52031"/>
                </a:lnTo>
                <a:lnTo>
                  <a:pt x="26377" y="40652"/>
                </a:lnTo>
                <a:lnTo>
                  <a:pt x="29540" y="33908"/>
                </a:lnTo>
                <a:lnTo>
                  <a:pt x="31203" y="31153"/>
                </a:lnTo>
                <a:lnTo>
                  <a:pt x="33032" y="29044"/>
                </a:lnTo>
                <a:lnTo>
                  <a:pt x="34772" y="26923"/>
                </a:lnTo>
                <a:lnTo>
                  <a:pt x="37223" y="25196"/>
                </a:lnTo>
                <a:lnTo>
                  <a:pt x="43408" y="22529"/>
                </a:lnTo>
                <a:lnTo>
                  <a:pt x="47282" y="21894"/>
                </a:lnTo>
                <a:lnTo>
                  <a:pt x="100520" y="21894"/>
                </a:lnTo>
                <a:lnTo>
                  <a:pt x="99733" y="20167"/>
                </a:lnTo>
                <a:lnTo>
                  <a:pt x="62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360" y="1216712"/>
            <a:ext cx="78740" cy="69850"/>
          </a:xfrm>
          <a:custGeom>
            <a:avLst/>
            <a:gdLst/>
            <a:ahLst/>
            <a:cxnLst/>
            <a:rect l="l" t="t" r="r" b="b"/>
            <a:pathLst>
              <a:path w="78740" h="69850">
                <a:moveTo>
                  <a:pt x="73266" y="0"/>
                </a:moveTo>
                <a:lnTo>
                  <a:pt x="31686" y="0"/>
                </a:lnTo>
                <a:lnTo>
                  <a:pt x="37236" y="2120"/>
                </a:lnTo>
                <a:lnTo>
                  <a:pt x="41274" y="6350"/>
                </a:lnTo>
                <a:lnTo>
                  <a:pt x="45389" y="10591"/>
                </a:lnTo>
                <a:lnTo>
                  <a:pt x="47447" y="15697"/>
                </a:lnTo>
                <a:lnTo>
                  <a:pt x="47447" y="29349"/>
                </a:lnTo>
                <a:lnTo>
                  <a:pt x="44919" y="35229"/>
                </a:lnTo>
                <a:lnTo>
                  <a:pt x="34620" y="43548"/>
                </a:lnTo>
                <a:lnTo>
                  <a:pt x="28511" y="45593"/>
                </a:lnTo>
                <a:lnTo>
                  <a:pt x="11175" y="45593"/>
                </a:lnTo>
                <a:lnTo>
                  <a:pt x="6972" y="46685"/>
                </a:lnTo>
                <a:lnTo>
                  <a:pt x="1422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93" y="64579"/>
                </a:lnTo>
                <a:lnTo>
                  <a:pt x="5778" y="68821"/>
                </a:lnTo>
                <a:lnTo>
                  <a:pt x="9105" y="69837"/>
                </a:lnTo>
                <a:lnTo>
                  <a:pt x="14338" y="69837"/>
                </a:lnTo>
                <a:lnTo>
                  <a:pt x="16395" y="69684"/>
                </a:lnTo>
                <a:lnTo>
                  <a:pt x="22898" y="69049"/>
                </a:lnTo>
                <a:lnTo>
                  <a:pt x="25272" y="68897"/>
                </a:lnTo>
                <a:lnTo>
                  <a:pt x="76555" y="68897"/>
                </a:lnTo>
                <a:lnTo>
                  <a:pt x="69938" y="62230"/>
                </a:lnTo>
                <a:lnTo>
                  <a:pt x="64871" y="58534"/>
                </a:lnTo>
                <a:lnTo>
                  <a:pt x="58775" y="55321"/>
                </a:lnTo>
                <a:lnTo>
                  <a:pt x="78257" y="27228"/>
                </a:lnTo>
                <a:lnTo>
                  <a:pt x="78257" y="13804"/>
                </a:lnTo>
                <a:lnTo>
                  <a:pt x="77076" y="8318"/>
                </a:lnTo>
                <a:lnTo>
                  <a:pt x="73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856" y="1285605"/>
            <a:ext cx="56515" cy="59055"/>
          </a:xfrm>
          <a:custGeom>
            <a:avLst/>
            <a:gdLst/>
            <a:ahLst/>
            <a:cxnLst/>
            <a:rect l="l" t="t" r="r" b="b"/>
            <a:pathLst>
              <a:path w="56515" h="59055">
                <a:moveTo>
                  <a:pt x="46050" y="0"/>
                </a:moveTo>
                <a:lnTo>
                  <a:pt x="5156" y="0"/>
                </a:lnTo>
                <a:lnTo>
                  <a:pt x="12039" y="2514"/>
                </a:lnTo>
                <a:lnTo>
                  <a:pt x="17030" y="7619"/>
                </a:lnTo>
                <a:lnTo>
                  <a:pt x="21945" y="12712"/>
                </a:lnTo>
                <a:lnTo>
                  <a:pt x="24472" y="19773"/>
                </a:lnTo>
                <a:lnTo>
                  <a:pt x="24472" y="34759"/>
                </a:lnTo>
                <a:lnTo>
                  <a:pt x="0" y="58699"/>
                </a:lnTo>
                <a:lnTo>
                  <a:pt x="46037" y="58699"/>
                </a:lnTo>
                <a:lnTo>
                  <a:pt x="49276" y="54228"/>
                </a:lnTo>
                <a:lnTo>
                  <a:pt x="52044" y="47713"/>
                </a:lnTo>
                <a:lnTo>
                  <a:pt x="54889" y="41198"/>
                </a:lnTo>
                <a:lnTo>
                  <a:pt x="56174" y="34759"/>
                </a:lnTo>
                <a:lnTo>
                  <a:pt x="56235" y="27470"/>
                </a:lnTo>
                <a:lnTo>
                  <a:pt x="46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365" y="1306404"/>
            <a:ext cx="108585" cy="60960"/>
          </a:xfrm>
          <a:custGeom>
            <a:avLst/>
            <a:gdLst/>
            <a:ahLst/>
            <a:cxnLst/>
            <a:rect l="l" t="t" r="r" b="b"/>
            <a:pathLst>
              <a:path w="108584" h="60959">
                <a:moveTo>
                  <a:pt x="17335" y="0"/>
                </a:moveTo>
                <a:lnTo>
                  <a:pt x="10845" y="0"/>
                </a:lnTo>
                <a:lnTo>
                  <a:pt x="7277" y="1333"/>
                </a:lnTo>
                <a:lnTo>
                  <a:pt x="1422" y="6832"/>
                </a:lnTo>
                <a:lnTo>
                  <a:pt x="0" y="10363"/>
                </a:lnTo>
                <a:lnTo>
                  <a:pt x="0" y="18287"/>
                </a:lnTo>
                <a:lnTo>
                  <a:pt x="6095" y="33197"/>
                </a:lnTo>
                <a:lnTo>
                  <a:pt x="39916" y="58927"/>
                </a:lnTo>
                <a:lnTo>
                  <a:pt x="48234" y="60578"/>
                </a:lnTo>
                <a:lnTo>
                  <a:pt x="66611" y="60578"/>
                </a:lnTo>
                <a:lnTo>
                  <a:pt x="102095" y="44335"/>
                </a:lnTo>
                <a:lnTo>
                  <a:pt x="108534" y="37896"/>
                </a:lnTo>
                <a:lnTo>
                  <a:pt x="49428" y="37896"/>
                </a:lnTo>
                <a:lnTo>
                  <a:pt x="42925" y="35305"/>
                </a:lnTo>
                <a:lnTo>
                  <a:pt x="38328" y="30137"/>
                </a:lnTo>
                <a:lnTo>
                  <a:pt x="32029" y="21018"/>
                </a:lnTo>
                <a:lnTo>
                  <a:pt x="26136" y="8293"/>
                </a:lnTo>
                <a:lnTo>
                  <a:pt x="24790" y="4711"/>
                </a:lnTo>
                <a:lnTo>
                  <a:pt x="23520" y="3136"/>
                </a:lnTo>
                <a:lnTo>
                  <a:pt x="21462" y="1879"/>
                </a:lnTo>
                <a:lnTo>
                  <a:pt x="19481" y="622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83011" y="1175005"/>
            <a:ext cx="3314699" cy="1094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85619" y="902208"/>
            <a:ext cx="3802380" cy="2314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42092" y="3668267"/>
            <a:ext cx="2971799" cy="28849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3736" y="1105113"/>
            <a:ext cx="9556750" cy="504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2323465">
              <a:lnSpc>
                <a:spcPct val="105200"/>
              </a:lnSpc>
            </a:pP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ые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ыки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х 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ханич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300" b="1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ед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Times New Roman"/>
              <a:cs typeface="Times New Roman"/>
            </a:endParaRPr>
          </a:p>
          <a:p>
            <a:pPr marL="14604" marR="295275" indent="-635" algn="just">
              <a:lnSpc>
                <a:spcPct val="105000"/>
              </a:lnSpc>
            </a:pP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две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сы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нуты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300" spc="-7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аем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о,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оя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 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A48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100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а.</a:t>
            </a:r>
            <a:endParaRPr sz="2300">
              <a:latin typeface="Open Sans"/>
              <a:cs typeface="Open Sans"/>
            </a:endParaRPr>
          </a:p>
          <a:p>
            <a:pPr marL="13970">
              <a:lnSpc>
                <a:spcPct val="100000"/>
              </a:lnSpc>
              <a:spcBef>
                <a:spcPts val="60"/>
              </a:spcBef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бу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7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080" indent="635">
              <a:lnSpc>
                <a:spcPct val="105000"/>
              </a:lnSpc>
            </a:pP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Вво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 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ор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из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й)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как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тр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льз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300" b="1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(2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7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1758950">
              <a:lnSpc>
                <a:spcPct val="105200"/>
              </a:lnSpc>
            </a:pPr>
            <a:r>
              <a:rPr sz="2300" b="1" spc="-1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иб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5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ящ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по 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лич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нь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3736" y="6544988"/>
            <a:ext cx="8094980" cy="1055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5200"/>
              </a:lnSpc>
            </a:pP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ль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ыки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ах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ой 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6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оп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ящи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 4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2858" y="8000128"/>
            <a:ext cx="8552815" cy="688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5500"/>
              </a:lnSpc>
            </a:pP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оект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тильн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300" spc="-7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A46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32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PL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-1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B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K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(1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W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)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тильн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14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5357" y="9101541"/>
            <a:ext cx="7858125" cy="687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5200"/>
              </a:lnSpc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ляе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ас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30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%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=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187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аем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24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3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1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679423" y="2060446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1" y="0"/>
                </a:moveTo>
                <a:lnTo>
                  <a:pt x="133426" y="9944"/>
                </a:lnTo>
                <a:lnTo>
                  <a:pt x="92328" y="29235"/>
                </a:lnTo>
                <a:lnTo>
                  <a:pt x="57137" y="57137"/>
                </a:lnTo>
                <a:lnTo>
                  <a:pt x="29235" y="92329"/>
                </a:lnTo>
                <a:lnTo>
                  <a:pt x="9944" y="133426"/>
                </a:lnTo>
                <a:lnTo>
                  <a:pt x="647" y="179070"/>
                </a:lnTo>
                <a:lnTo>
                  <a:pt x="0" y="195072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1" y="390144"/>
                </a:lnTo>
                <a:lnTo>
                  <a:pt x="211073" y="389496"/>
                </a:lnTo>
                <a:lnTo>
                  <a:pt x="256717" y="380199"/>
                </a:lnTo>
                <a:lnTo>
                  <a:pt x="297814" y="360908"/>
                </a:lnTo>
                <a:lnTo>
                  <a:pt x="333006" y="333006"/>
                </a:lnTo>
                <a:lnTo>
                  <a:pt x="360908" y="297815"/>
                </a:lnTo>
                <a:lnTo>
                  <a:pt x="380199" y="256717"/>
                </a:lnTo>
                <a:lnTo>
                  <a:pt x="389496" y="211074"/>
                </a:lnTo>
                <a:lnTo>
                  <a:pt x="390143" y="195072"/>
                </a:lnTo>
                <a:lnTo>
                  <a:pt x="389496" y="179070"/>
                </a:lnTo>
                <a:lnTo>
                  <a:pt x="380199" y="133426"/>
                </a:lnTo>
                <a:lnTo>
                  <a:pt x="360908" y="92329"/>
                </a:lnTo>
                <a:lnTo>
                  <a:pt x="333006" y="57137"/>
                </a:lnTo>
                <a:lnTo>
                  <a:pt x="297814" y="29235"/>
                </a:lnTo>
                <a:lnTo>
                  <a:pt x="256717" y="9944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1271" y="2170170"/>
            <a:ext cx="99695" cy="52069"/>
          </a:xfrm>
          <a:custGeom>
            <a:avLst/>
            <a:gdLst/>
            <a:ahLst/>
            <a:cxnLst/>
            <a:rect l="l" t="t" r="r" b="b"/>
            <a:pathLst>
              <a:path w="99694" h="52069">
                <a:moveTo>
                  <a:pt x="61696" y="0"/>
                </a:moveTo>
                <a:lnTo>
                  <a:pt x="45897" y="0"/>
                </a:lnTo>
                <a:lnTo>
                  <a:pt x="38163" y="1181"/>
                </a:lnTo>
                <a:lnTo>
                  <a:pt x="0" y="34378"/>
                </a:lnTo>
                <a:lnTo>
                  <a:pt x="0" y="42456"/>
                </a:lnTo>
                <a:lnTo>
                  <a:pt x="1257" y="45758"/>
                </a:lnTo>
                <a:lnTo>
                  <a:pt x="6413" y="50774"/>
                </a:lnTo>
                <a:lnTo>
                  <a:pt x="9232" y="52031"/>
                </a:lnTo>
                <a:lnTo>
                  <a:pt x="14859" y="52031"/>
                </a:lnTo>
                <a:lnTo>
                  <a:pt x="26047" y="40652"/>
                </a:lnTo>
                <a:lnTo>
                  <a:pt x="29171" y="33908"/>
                </a:lnTo>
                <a:lnTo>
                  <a:pt x="30810" y="31153"/>
                </a:lnTo>
                <a:lnTo>
                  <a:pt x="32613" y="29044"/>
                </a:lnTo>
                <a:lnTo>
                  <a:pt x="34328" y="26923"/>
                </a:lnTo>
                <a:lnTo>
                  <a:pt x="36753" y="25196"/>
                </a:lnTo>
                <a:lnTo>
                  <a:pt x="42849" y="22529"/>
                </a:lnTo>
                <a:lnTo>
                  <a:pt x="46685" y="21894"/>
                </a:lnTo>
                <a:lnTo>
                  <a:pt x="99237" y="21894"/>
                </a:lnTo>
                <a:lnTo>
                  <a:pt x="98450" y="20167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48181" y="2192072"/>
            <a:ext cx="77470" cy="69850"/>
          </a:xfrm>
          <a:custGeom>
            <a:avLst/>
            <a:gdLst/>
            <a:ahLst/>
            <a:cxnLst/>
            <a:rect l="l" t="t" r="r" b="b"/>
            <a:pathLst>
              <a:path w="77469" h="69850">
                <a:moveTo>
                  <a:pt x="72326" y="0"/>
                </a:moveTo>
                <a:lnTo>
                  <a:pt x="31267" y="0"/>
                </a:lnTo>
                <a:lnTo>
                  <a:pt x="36741" y="2120"/>
                </a:lnTo>
                <a:lnTo>
                  <a:pt x="40728" y="6350"/>
                </a:lnTo>
                <a:lnTo>
                  <a:pt x="44805" y="10591"/>
                </a:lnTo>
                <a:lnTo>
                  <a:pt x="46837" y="15697"/>
                </a:lnTo>
                <a:lnTo>
                  <a:pt x="46837" y="29349"/>
                </a:lnTo>
                <a:lnTo>
                  <a:pt x="44335" y="35229"/>
                </a:lnTo>
                <a:lnTo>
                  <a:pt x="34163" y="43548"/>
                </a:lnTo>
                <a:lnTo>
                  <a:pt x="28143" y="45593"/>
                </a:lnTo>
                <a:lnTo>
                  <a:pt x="11023" y="45593"/>
                </a:lnTo>
                <a:lnTo>
                  <a:pt x="6870" y="46685"/>
                </a:lnTo>
                <a:lnTo>
                  <a:pt x="1397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68" y="64579"/>
                </a:lnTo>
                <a:lnTo>
                  <a:pt x="5702" y="68821"/>
                </a:lnTo>
                <a:lnTo>
                  <a:pt x="8991" y="69837"/>
                </a:lnTo>
                <a:lnTo>
                  <a:pt x="14147" y="69837"/>
                </a:lnTo>
                <a:lnTo>
                  <a:pt x="16179" y="69684"/>
                </a:lnTo>
                <a:lnTo>
                  <a:pt x="22593" y="69049"/>
                </a:lnTo>
                <a:lnTo>
                  <a:pt x="24942" y="68897"/>
                </a:lnTo>
                <a:lnTo>
                  <a:pt x="75565" y="68897"/>
                </a:lnTo>
                <a:lnTo>
                  <a:pt x="69037" y="62230"/>
                </a:lnTo>
                <a:lnTo>
                  <a:pt x="64033" y="58534"/>
                </a:lnTo>
                <a:lnTo>
                  <a:pt x="58013" y="55321"/>
                </a:lnTo>
                <a:lnTo>
                  <a:pt x="77254" y="27228"/>
                </a:lnTo>
                <a:lnTo>
                  <a:pt x="77254" y="13804"/>
                </a:lnTo>
                <a:lnTo>
                  <a:pt x="76073" y="8318"/>
                </a:lnTo>
                <a:lnTo>
                  <a:pt x="7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878284" y="2260965"/>
            <a:ext cx="55880" cy="59055"/>
          </a:xfrm>
          <a:custGeom>
            <a:avLst/>
            <a:gdLst/>
            <a:ahLst/>
            <a:cxnLst/>
            <a:rect l="l" t="t" r="r" b="b"/>
            <a:pathLst>
              <a:path w="55880" h="59055">
                <a:moveTo>
                  <a:pt x="45453" y="0"/>
                </a:moveTo>
                <a:lnTo>
                  <a:pt x="5079" y="0"/>
                </a:lnTo>
                <a:lnTo>
                  <a:pt x="11874" y="2514"/>
                </a:lnTo>
                <a:lnTo>
                  <a:pt x="16802" y="7619"/>
                </a:lnTo>
                <a:lnTo>
                  <a:pt x="21653" y="12712"/>
                </a:lnTo>
                <a:lnTo>
                  <a:pt x="24155" y="19773"/>
                </a:lnTo>
                <a:lnTo>
                  <a:pt x="24155" y="34759"/>
                </a:lnTo>
                <a:lnTo>
                  <a:pt x="0" y="58699"/>
                </a:lnTo>
                <a:lnTo>
                  <a:pt x="45440" y="58699"/>
                </a:lnTo>
                <a:lnTo>
                  <a:pt x="48628" y="54228"/>
                </a:lnTo>
                <a:lnTo>
                  <a:pt x="51371" y="47713"/>
                </a:lnTo>
                <a:lnTo>
                  <a:pt x="54178" y="41198"/>
                </a:lnTo>
                <a:lnTo>
                  <a:pt x="55451" y="34759"/>
                </a:lnTo>
                <a:lnTo>
                  <a:pt x="55511" y="27470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16584" y="2281764"/>
            <a:ext cx="107314" cy="60960"/>
          </a:xfrm>
          <a:custGeom>
            <a:avLst/>
            <a:gdLst/>
            <a:ahLst/>
            <a:cxnLst/>
            <a:rect l="l" t="t" r="r" b="b"/>
            <a:pathLst>
              <a:path w="107315" h="60960">
                <a:moveTo>
                  <a:pt x="17119" y="0"/>
                </a:moveTo>
                <a:lnTo>
                  <a:pt x="10706" y="0"/>
                </a:lnTo>
                <a:lnTo>
                  <a:pt x="7188" y="1333"/>
                </a:lnTo>
                <a:lnTo>
                  <a:pt x="1409" y="6832"/>
                </a:lnTo>
                <a:lnTo>
                  <a:pt x="0" y="10363"/>
                </a:lnTo>
                <a:lnTo>
                  <a:pt x="0" y="18287"/>
                </a:lnTo>
                <a:lnTo>
                  <a:pt x="6019" y="33197"/>
                </a:lnTo>
                <a:lnTo>
                  <a:pt x="39408" y="58927"/>
                </a:lnTo>
                <a:lnTo>
                  <a:pt x="47625" y="60578"/>
                </a:lnTo>
                <a:lnTo>
                  <a:pt x="65760" y="60578"/>
                </a:lnTo>
                <a:lnTo>
                  <a:pt x="100787" y="44335"/>
                </a:lnTo>
                <a:lnTo>
                  <a:pt x="107137" y="37896"/>
                </a:lnTo>
                <a:lnTo>
                  <a:pt x="48793" y="37896"/>
                </a:lnTo>
                <a:lnTo>
                  <a:pt x="42379" y="35305"/>
                </a:lnTo>
                <a:lnTo>
                  <a:pt x="37846" y="30137"/>
                </a:lnTo>
                <a:lnTo>
                  <a:pt x="31623" y="21018"/>
                </a:lnTo>
                <a:lnTo>
                  <a:pt x="25806" y="8293"/>
                </a:lnTo>
                <a:lnTo>
                  <a:pt x="24472" y="4711"/>
                </a:lnTo>
                <a:lnTo>
                  <a:pt x="23228" y="3136"/>
                </a:lnTo>
                <a:lnTo>
                  <a:pt x="21183" y="1879"/>
                </a:lnTo>
                <a:lnTo>
                  <a:pt x="19240" y="622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8912" y="2060446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39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21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60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92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3029" y="2173226"/>
            <a:ext cx="141605" cy="182880"/>
          </a:xfrm>
          <a:custGeom>
            <a:avLst/>
            <a:gdLst/>
            <a:ahLst/>
            <a:cxnLst/>
            <a:rect l="l" t="t" r="r" b="b"/>
            <a:pathLst>
              <a:path w="141604" h="182880">
                <a:moveTo>
                  <a:pt x="92532" y="0"/>
                </a:moveTo>
                <a:lnTo>
                  <a:pt x="89281" y="1231"/>
                </a:lnTo>
                <a:lnTo>
                  <a:pt x="83781" y="6350"/>
                </a:lnTo>
                <a:lnTo>
                  <a:pt x="80352" y="10401"/>
                </a:lnTo>
                <a:lnTo>
                  <a:pt x="76111" y="16090"/>
                </a:lnTo>
                <a:lnTo>
                  <a:pt x="9664" y="104165"/>
                </a:lnTo>
                <a:lnTo>
                  <a:pt x="8077" y="106146"/>
                </a:lnTo>
                <a:lnTo>
                  <a:pt x="6908" y="107797"/>
                </a:lnTo>
                <a:lnTo>
                  <a:pt x="5664" y="109448"/>
                </a:lnTo>
                <a:lnTo>
                  <a:pt x="4495" y="111099"/>
                </a:lnTo>
                <a:lnTo>
                  <a:pt x="3416" y="112826"/>
                </a:lnTo>
                <a:lnTo>
                  <a:pt x="2247" y="114566"/>
                </a:lnTo>
                <a:lnTo>
                  <a:pt x="1409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917" y="133057"/>
                </a:lnTo>
                <a:lnTo>
                  <a:pt x="5829" y="136525"/>
                </a:lnTo>
                <a:lnTo>
                  <a:pt x="9664" y="139992"/>
                </a:lnTo>
                <a:lnTo>
                  <a:pt x="15494" y="141719"/>
                </a:lnTo>
                <a:lnTo>
                  <a:pt x="84531" y="141719"/>
                </a:lnTo>
                <a:lnTo>
                  <a:pt x="84554" y="170281"/>
                </a:lnTo>
                <a:lnTo>
                  <a:pt x="85940" y="174828"/>
                </a:lnTo>
                <a:lnTo>
                  <a:pt x="91605" y="180924"/>
                </a:lnTo>
                <a:lnTo>
                  <a:pt x="95275" y="182499"/>
                </a:lnTo>
                <a:lnTo>
                  <a:pt x="104533" y="182499"/>
                </a:lnTo>
                <a:lnTo>
                  <a:pt x="108204" y="181013"/>
                </a:lnTo>
                <a:lnTo>
                  <a:pt x="113703" y="174904"/>
                </a:lnTo>
                <a:lnTo>
                  <a:pt x="115125" y="170281"/>
                </a:lnTo>
                <a:lnTo>
                  <a:pt x="115125" y="141643"/>
                </a:lnTo>
                <a:lnTo>
                  <a:pt x="128714" y="141643"/>
                </a:lnTo>
                <a:lnTo>
                  <a:pt x="133375" y="140563"/>
                </a:lnTo>
                <a:lnTo>
                  <a:pt x="139547" y="136271"/>
                </a:lnTo>
                <a:lnTo>
                  <a:pt x="141057" y="133057"/>
                </a:lnTo>
                <a:lnTo>
                  <a:pt x="141135" y="128181"/>
                </a:lnTo>
                <a:lnTo>
                  <a:pt x="140970" y="122567"/>
                </a:lnTo>
                <a:lnTo>
                  <a:pt x="139052" y="118859"/>
                </a:lnTo>
                <a:lnTo>
                  <a:pt x="131546" y="115392"/>
                </a:lnTo>
                <a:lnTo>
                  <a:pt x="126453" y="114566"/>
                </a:lnTo>
                <a:lnTo>
                  <a:pt x="31927" y="114566"/>
                </a:lnTo>
                <a:lnTo>
                  <a:pt x="84442" y="44323"/>
                </a:lnTo>
                <a:lnTo>
                  <a:pt x="114947" y="44323"/>
                </a:lnTo>
                <a:lnTo>
                  <a:pt x="114947" y="21043"/>
                </a:lnTo>
                <a:lnTo>
                  <a:pt x="111125" y="6273"/>
                </a:lnTo>
                <a:lnTo>
                  <a:pt x="99618" y="177"/>
                </a:lnTo>
                <a:lnTo>
                  <a:pt x="92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2727" y="2217548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7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074895" y="2919982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08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34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80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80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209006" y="3051050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80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307638" y="3095373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6240" y="39502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30289" y="9715"/>
                </a:lnTo>
                <a:lnTo>
                  <a:pt x="90157" y="28549"/>
                </a:lnTo>
                <a:lnTo>
                  <a:pt x="55803" y="55803"/>
                </a:lnTo>
                <a:lnTo>
                  <a:pt x="28549" y="90157"/>
                </a:lnTo>
                <a:lnTo>
                  <a:pt x="9715" y="130289"/>
                </a:lnTo>
                <a:lnTo>
                  <a:pt x="635" y="174879"/>
                </a:lnTo>
                <a:lnTo>
                  <a:pt x="0" y="190500"/>
                </a:lnTo>
                <a:lnTo>
                  <a:pt x="2489" y="221399"/>
                </a:lnTo>
                <a:lnTo>
                  <a:pt x="14973" y="264642"/>
                </a:lnTo>
                <a:lnTo>
                  <a:pt x="36753" y="302996"/>
                </a:lnTo>
                <a:lnTo>
                  <a:pt x="66535" y="335140"/>
                </a:lnTo>
                <a:lnTo>
                  <a:pt x="102958" y="359740"/>
                </a:lnTo>
                <a:lnTo>
                  <a:pt x="144729" y="375462"/>
                </a:lnTo>
                <a:lnTo>
                  <a:pt x="190500" y="381000"/>
                </a:lnTo>
                <a:lnTo>
                  <a:pt x="206121" y="380365"/>
                </a:lnTo>
                <a:lnTo>
                  <a:pt x="250710" y="371284"/>
                </a:lnTo>
                <a:lnTo>
                  <a:pt x="290842" y="352450"/>
                </a:lnTo>
                <a:lnTo>
                  <a:pt x="325196" y="325196"/>
                </a:lnTo>
                <a:lnTo>
                  <a:pt x="352450" y="290842"/>
                </a:lnTo>
                <a:lnTo>
                  <a:pt x="371284" y="250710"/>
                </a:lnTo>
                <a:lnTo>
                  <a:pt x="380365" y="206121"/>
                </a:lnTo>
                <a:lnTo>
                  <a:pt x="381000" y="190500"/>
                </a:lnTo>
                <a:lnTo>
                  <a:pt x="380365" y="174879"/>
                </a:lnTo>
                <a:lnTo>
                  <a:pt x="371284" y="130289"/>
                </a:lnTo>
                <a:lnTo>
                  <a:pt x="352450" y="90157"/>
                </a:lnTo>
                <a:lnTo>
                  <a:pt x="325196" y="55803"/>
                </a:lnTo>
                <a:lnTo>
                  <a:pt x="290842" y="28549"/>
                </a:lnTo>
                <a:lnTo>
                  <a:pt x="250710" y="9715"/>
                </a:lnTo>
                <a:lnTo>
                  <a:pt x="206121" y="635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4205" y="4059940"/>
            <a:ext cx="107950" cy="93345"/>
          </a:xfrm>
          <a:custGeom>
            <a:avLst/>
            <a:gdLst/>
            <a:ahLst/>
            <a:cxnLst/>
            <a:rect l="l" t="t" r="r" b="b"/>
            <a:pathLst>
              <a:path w="107950" h="93345">
                <a:moveTo>
                  <a:pt x="101803" y="0"/>
                </a:moveTo>
                <a:lnTo>
                  <a:pt x="24079" y="0"/>
                </a:lnTo>
                <a:lnTo>
                  <a:pt x="19380" y="1447"/>
                </a:lnTo>
                <a:lnTo>
                  <a:pt x="13690" y="7277"/>
                </a:lnTo>
                <a:lnTo>
                  <a:pt x="11696" y="11950"/>
                </a:lnTo>
                <a:lnTo>
                  <a:pt x="10693" y="18389"/>
                </a:lnTo>
                <a:lnTo>
                  <a:pt x="358" y="77114"/>
                </a:lnTo>
                <a:lnTo>
                  <a:pt x="0" y="79501"/>
                </a:lnTo>
                <a:lnTo>
                  <a:pt x="0" y="83248"/>
                </a:lnTo>
                <a:lnTo>
                  <a:pt x="1460" y="86245"/>
                </a:lnTo>
                <a:lnTo>
                  <a:pt x="7150" y="91605"/>
                </a:lnTo>
                <a:lnTo>
                  <a:pt x="10464" y="92913"/>
                </a:lnTo>
                <a:lnTo>
                  <a:pt x="17462" y="92913"/>
                </a:lnTo>
                <a:lnTo>
                  <a:pt x="21767" y="90919"/>
                </a:lnTo>
                <a:lnTo>
                  <a:pt x="32232" y="83096"/>
                </a:lnTo>
                <a:lnTo>
                  <a:pt x="36233" y="80340"/>
                </a:lnTo>
                <a:lnTo>
                  <a:pt x="41783" y="77114"/>
                </a:lnTo>
                <a:lnTo>
                  <a:pt x="46393" y="76352"/>
                </a:lnTo>
                <a:lnTo>
                  <a:pt x="103250" y="76352"/>
                </a:lnTo>
                <a:lnTo>
                  <a:pt x="101879" y="74282"/>
                </a:lnTo>
                <a:lnTo>
                  <a:pt x="92341" y="64782"/>
                </a:lnTo>
                <a:lnTo>
                  <a:pt x="86868" y="61023"/>
                </a:lnTo>
                <a:lnTo>
                  <a:pt x="84709" y="60096"/>
                </a:lnTo>
                <a:lnTo>
                  <a:pt x="36233" y="60096"/>
                </a:lnTo>
                <a:lnTo>
                  <a:pt x="37160" y="26365"/>
                </a:lnTo>
                <a:lnTo>
                  <a:pt x="96266" y="26365"/>
                </a:lnTo>
                <a:lnTo>
                  <a:pt x="100495" y="25145"/>
                </a:lnTo>
                <a:lnTo>
                  <a:pt x="106184" y="20383"/>
                </a:lnTo>
                <a:lnTo>
                  <a:pt x="107645" y="17246"/>
                </a:lnTo>
                <a:lnTo>
                  <a:pt x="107645" y="4444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0439" y="4114217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31330" y="0"/>
                </a:moveTo>
                <a:lnTo>
                  <a:pt x="24091" y="0"/>
                </a:lnTo>
                <a:lnTo>
                  <a:pt x="12484" y="1447"/>
                </a:lnTo>
                <a:lnTo>
                  <a:pt x="0" y="5829"/>
                </a:lnTo>
                <a:lnTo>
                  <a:pt x="48488" y="5829"/>
                </a:lnTo>
                <a:lnTo>
                  <a:pt x="38011" y="1384"/>
                </a:lnTo>
                <a:lnTo>
                  <a:pt x="31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2295" y="4136290"/>
            <a:ext cx="53975" cy="68580"/>
          </a:xfrm>
          <a:custGeom>
            <a:avLst/>
            <a:gdLst/>
            <a:ahLst/>
            <a:cxnLst/>
            <a:rect l="l" t="t" r="r" b="b"/>
            <a:pathLst>
              <a:path w="53975" h="68579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286"/>
                </a:lnTo>
                <a:lnTo>
                  <a:pt x="16776" y="10045"/>
                </a:lnTo>
                <a:lnTo>
                  <a:pt x="19316" y="15189"/>
                </a:lnTo>
                <a:lnTo>
                  <a:pt x="21856" y="20243"/>
                </a:lnTo>
                <a:lnTo>
                  <a:pt x="23164" y="26377"/>
                </a:lnTo>
                <a:lnTo>
                  <a:pt x="23164" y="40259"/>
                </a:lnTo>
                <a:lnTo>
                  <a:pt x="76" y="68313"/>
                </a:lnTo>
                <a:lnTo>
                  <a:pt x="41325" y="68313"/>
                </a:lnTo>
                <a:lnTo>
                  <a:pt x="43179" y="66332"/>
                </a:lnTo>
                <a:lnTo>
                  <a:pt x="49949" y="52743"/>
                </a:lnTo>
                <a:lnTo>
                  <a:pt x="53327" y="41109"/>
                </a:lnTo>
                <a:lnTo>
                  <a:pt x="53403" y="24358"/>
                </a:lnTo>
                <a:lnTo>
                  <a:pt x="51612" y="13957"/>
                </a:lnTo>
                <a:lnTo>
                  <a:pt x="50177" y="10045"/>
                </a:lnTo>
                <a:lnTo>
                  <a:pt x="47485" y="3530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0348" y="4172553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9164" y="0"/>
                </a:moveTo>
                <a:lnTo>
                  <a:pt x="9156" y="0"/>
                </a:lnTo>
                <a:lnTo>
                  <a:pt x="6083" y="1308"/>
                </a:lnTo>
                <a:lnTo>
                  <a:pt x="3695" y="3911"/>
                </a:lnTo>
                <a:lnTo>
                  <a:pt x="1231" y="6527"/>
                </a:lnTo>
                <a:lnTo>
                  <a:pt x="0" y="9283"/>
                </a:lnTo>
                <a:lnTo>
                  <a:pt x="0" y="17030"/>
                </a:lnTo>
                <a:lnTo>
                  <a:pt x="8699" y="35420"/>
                </a:lnTo>
                <a:lnTo>
                  <a:pt x="46431" y="52997"/>
                </a:lnTo>
                <a:lnTo>
                  <a:pt x="63131" y="52578"/>
                </a:lnTo>
                <a:lnTo>
                  <a:pt x="75488" y="50533"/>
                </a:lnTo>
                <a:lnTo>
                  <a:pt x="85051" y="46939"/>
                </a:lnTo>
                <a:lnTo>
                  <a:pt x="96786" y="38963"/>
                </a:lnTo>
                <a:lnTo>
                  <a:pt x="103276" y="32054"/>
                </a:lnTo>
                <a:lnTo>
                  <a:pt x="49949" y="32054"/>
                </a:lnTo>
                <a:lnTo>
                  <a:pt x="44246" y="30213"/>
                </a:lnTo>
                <a:lnTo>
                  <a:pt x="34010" y="22771"/>
                </a:lnTo>
                <a:lnTo>
                  <a:pt x="29933" y="17564"/>
                </a:lnTo>
                <a:lnTo>
                  <a:pt x="26936" y="10896"/>
                </a:lnTo>
                <a:lnTo>
                  <a:pt x="23863" y="3606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42035" y="5643371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07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406707" y="5774440"/>
            <a:ext cx="130175" cy="112395"/>
          </a:xfrm>
          <a:custGeom>
            <a:avLst/>
            <a:gdLst/>
            <a:ahLst/>
            <a:cxnLst/>
            <a:rect l="l" t="t" r="r" b="b"/>
            <a:pathLst>
              <a:path w="130175" h="112395">
                <a:moveTo>
                  <a:pt x="29070" y="0"/>
                </a:moveTo>
                <a:lnTo>
                  <a:pt x="23406" y="1752"/>
                </a:lnTo>
                <a:lnTo>
                  <a:pt x="16535" y="8762"/>
                </a:lnTo>
                <a:lnTo>
                  <a:pt x="14109" y="14389"/>
                </a:lnTo>
                <a:lnTo>
                  <a:pt x="12903" y="22136"/>
                </a:lnTo>
                <a:lnTo>
                  <a:pt x="1485" y="86906"/>
                </a:lnTo>
                <a:lnTo>
                  <a:pt x="428" y="92811"/>
                </a:lnTo>
                <a:lnTo>
                  <a:pt x="0" y="95669"/>
                </a:lnTo>
                <a:lnTo>
                  <a:pt x="0" y="100190"/>
                </a:lnTo>
                <a:lnTo>
                  <a:pt x="1765" y="103784"/>
                </a:lnTo>
                <a:lnTo>
                  <a:pt x="8636" y="110235"/>
                </a:lnTo>
                <a:lnTo>
                  <a:pt x="12623" y="111810"/>
                </a:lnTo>
                <a:lnTo>
                  <a:pt x="21082" y="111810"/>
                </a:lnTo>
                <a:lnTo>
                  <a:pt x="26289" y="109410"/>
                </a:lnTo>
                <a:lnTo>
                  <a:pt x="38912" y="99999"/>
                </a:lnTo>
                <a:lnTo>
                  <a:pt x="43751" y="96685"/>
                </a:lnTo>
                <a:lnTo>
                  <a:pt x="50444" y="92811"/>
                </a:lnTo>
                <a:lnTo>
                  <a:pt x="56007" y="91884"/>
                </a:lnTo>
                <a:lnTo>
                  <a:pt x="124637" y="91884"/>
                </a:lnTo>
                <a:lnTo>
                  <a:pt x="122986" y="89395"/>
                </a:lnTo>
                <a:lnTo>
                  <a:pt x="111467" y="77952"/>
                </a:lnTo>
                <a:lnTo>
                  <a:pt x="104876" y="73431"/>
                </a:lnTo>
                <a:lnTo>
                  <a:pt x="97218" y="70180"/>
                </a:lnTo>
                <a:lnTo>
                  <a:pt x="48882" y="70180"/>
                </a:lnTo>
                <a:lnTo>
                  <a:pt x="44869" y="31724"/>
                </a:lnTo>
                <a:lnTo>
                  <a:pt x="116205" y="31724"/>
                </a:lnTo>
                <a:lnTo>
                  <a:pt x="121323" y="30251"/>
                </a:lnTo>
                <a:lnTo>
                  <a:pt x="128193" y="24536"/>
                </a:lnTo>
                <a:lnTo>
                  <a:pt x="129959" y="20751"/>
                </a:lnTo>
                <a:lnTo>
                  <a:pt x="129959" y="16052"/>
                </a:lnTo>
                <a:lnTo>
                  <a:pt x="125082" y="4343"/>
                </a:lnTo>
                <a:lnTo>
                  <a:pt x="110413" y="25"/>
                </a:lnTo>
                <a:lnTo>
                  <a:pt x="29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455595" y="5839758"/>
            <a:ext cx="48895" cy="5080"/>
          </a:xfrm>
          <a:custGeom>
            <a:avLst/>
            <a:gdLst/>
            <a:ahLst/>
            <a:cxnLst/>
            <a:rect l="l" t="t" r="r" b="b"/>
            <a:pathLst>
              <a:path w="48894" h="5079">
                <a:moveTo>
                  <a:pt x="32677" y="0"/>
                </a:moveTo>
                <a:lnTo>
                  <a:pt x="23939" y="0"/>
                </a:lnTo>
                <a:lnTo>
                  <a:pt x="12331" y="1206"/>
                </a:lnTo>
                <a:lnTo>
                  <a:pt x="0" y="4864"/>
                </a:lnTo>
                <a:lnTo>
                  <a:pt x="48323" y="4864"/>
                </a:lnTo>
                <a:lnTo>
                  <a:pt x="40754" y="1651"/>
                </a:lnTo>
                <a:lnTo>
                  <a:pt x="32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76836" y="5866317"/>
            <a:ext cx="65405" cy="82550"/>
          </a:xfrm>
          <a:custGeom>
            <a:avLst/>
            <a:gdLst/>
            <a:ahLst/>
            <a:cxnLst/>
            <a:rect l="l" t="t" r="r" b="b"/>
            <a:pathLst>
              <a:path w="65405" h="82550">
                <a:moveTo>
                  <a:pt x="54508" y="0"/>
                </a:moveTo>
                <a:lnTo>
                  <a:pt x="0" y="0"/>
                </a:lnTo>
                <a:lnTo>
                  <a:pt x="5765" y="1485"/>
                </a:lnTo>
                <a:lnTo>
                  <a:pt x="16167" y="7569"/>
                </a:lnTo>
                <a:lnTo>
                  <a:pt x="20256" y="12090"/>
                </a:lnTo>
                <a:lnTo>
                  <a:pt x="23317" y="18275"/>
                </a:lnTo>
                <a:lnTo>
                  <a:pt x="26377" y="24358"/>
                </a:lnTo>
                <a:lnTo>
                  <a:pt x="27965" y="31737"/>
                </a:lnTo>
                <a:lnTo>
                  <a:pt x="27965" y="48437"/>
                </a:lnTo>
                <a:lnTo>
                  <a:pt x="6223" y="80365"/>
                </a:lnTo>
                <a:lnTo>
                  <a:pt x="101" y="82207"/>
                </a:lnTo>
                <a:lnTo>
                  <a:pt x="49923" y="82207"/>
                </a:lnTo>
                <a:lnTo>
                  <a:pt x="54686" y="76085"/>
                </a:lnTo>
                <a:lnTo>
                  <a:pt x="60642" y="63436"/>
                </a:lnTo>
                <a:lnTo>
                  <a:pt x="64096" y="51371"/>
                </a:lnTo>
                <a:lnTo>
                  <a:pt x="65379" y="39293"/>
                </a:lnTo>
                <a:lnTo>
                  <a:pt x="545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402057" y="5909959"/>
            <a:ext cx="125095" cy="64135"/>
          </a:xfrm>
          <a:custGeom>
            <a:avLst/>
            <a:gdLst/>
            <a:ahLst/>
            <a:cxnLst/>
            <a:rect l="l" t="t" r="r" b="b"/>
            <a:pathLst>
              <a:path w="125094" h="64135">
                <a:moveTo>
                  <a:pt x="23126" y="0"/>
                </a:moveTo>
                <a:lnTo>
                  <a:pt x="11049" y="0"/>
                </a:lnTo>
                <a:lnTo>
                  <a:pt x="7340" y="1574"/>
                </a:lnTo>
                <a:lnTo>
                  <a:pt x="4457" y="4711"/>
                </a:lnTo>
                <a:lnTo>
                  <a:pt x="1485" y="7848"/>
                </a:lnTo>
                <a:lnTo>
                  <a:pt x="0" y="11163"/>
                </a:lnTo>
                <a:lnTo>
                  <a:pt x="0" y="20485"/>
                </a:lnTo>
                <a:lnTo>
                  <a:pt x="13385" y="44335"/>
                </a:lnTo>
                <a:lnTo>
                  <a:pt x="60286" y="64096"/>
                </a:lnTo>
                <a:lnTo>
                  <a:pt x="76238" y="63512"/>
                </a:lnTo>
                <a:lnTo>
                  <a:pt x="113030" y="49593"/>
                </a:lnTo>
                <a:lnTo>
                  <a:pt x="124701" y="38569"/>
                </a:lnTo>
                <a:lnTo>
                  <a:pt x="60286" y="38569"/>
                </a:lnTo>
                <a:lnTo>
                  <a:pt x="53416" y="36347"/>
                </a:lnTo>
                <a:lnTo>
                  <a:pt x="41059" y="27406"/>
                </a:lnTo>
                <a:lnTo>
                  <a:pt x="36131" y="21132"/>
                </a:lnTo>
                <a:lnTo>
                  <a:pt x="32512" y="13106"/>
                </a:lnTo>
                <a:lnTo>
                  <a:pt x="28803" y="4343"/>
                </a:lnTo>
                <a:lnTo>
                  <a:pt x="231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6240" y="551687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30289" y="9715"/>
                </a:lnTo>
                <a:lnTo>
                  <a:pt x="90157" y="28549"/>
                </a:lnTo>
                <a:lnTo>
                  <a:pt x="55803" y="55803"/>
                </a:lnTo>
                <a:lnTo>
                  <a:pt x="28549" y="90157"/>
                </a:lnTo>
                <a:lnTo>
                  <a:pt x="9715" y="130289"/>
                </a:lnTo>
                <a:lnTo>
                  <a:pt x="635" y="174879"/>
                </a:lnTo>
                <a:lnTo>
                  <a:pt x="0" y="190500"/>
                </a:lnTo>
                <a:lnTo>
                  <a:pt x="2489" y="221399"/>
                </a:lnTo>
                <a:lnTo>
                  <a:pt x="14973" y="264642"/>
                </a:lnTo>
                <a:lnTo>
                  <a:pt x="36753" y="302996"/>
                </a:lnTo>
                <a:lnTo>
                  <a:pt x="66535" y="335140"/>
                </a:lnTo>
                <a:lnTo>
                  <a:pt x="102958" y="359740"/>
                </a:lnTo>
                <a:lnTo>
                  <a:pt x="144729" y="375462"/>
                </a:lnTo>
                <a:lnTo>
                  <a:pt x="190500" y="381000"/>
                </a:lnTo>
                <a:lnTo>
                  <a:pt x="206121" y="380365"/>
                </a:lnTo>
                <a:lnTo>
                  <a:pt x="250710" y="371284"/>
                </a:lnTo>
                <a:lnTo>
                  <a:pt x="290842" y="352450"/>
                </a:lnTo>
                <a:lnTo>
                  <a:pt x="325196" y="325196"/>
                </a:lnTo>
                <a:lnTo>
                  <a:pt x="352450" y="290842"/>
                </a:lnTo>
                <a:lnTo>
                  <a:pt x="371284" y="250710"/>
                </a:lnTo>
                <a:lnTo>
                  <a:pt x="380365" y="206121"/>
                </a:lnTo>
                <a:lnTo>
                  <a:pt x="381000" y="190500"/>
                </a:lnTo>
                <a:lnTo>
                  <a:pt x="380365" y="174879"/>
                </a:lnTo>
                <a:lnTo>
                  <a:pt x="371284" y="130289"/>
                </a:lnTo>
                <a:lnTo>
                  <a:pt x="352450" y="90157"/>
                </a:lnTo>
                <a:lnTo>
                  <a:pt x="325196" y="55803"/>
                </a:lnTo>
                <a:lnTo>
                  <a:pt x="290842" y="28549"/>
                </a:lnTo>
                <a:lnTo>
                  <a:pt x="250710" y="9715"/>
                </a:lnTo>
                <a:lnTo>
                  <a:pt x="206121" y="635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28849" y="5625080"/>
            <a:ext cx="109220" cy="167640"/>
          </a:xfrm>
          <a:custGeom>
            <a:avLst/>
            <a:gdLst/>
            <a:ahLst/>
            <a:cxnLst/>
            <a:rect l="l" t="t" r="r" b="b"/>
            <a:pathLst>
              <a:path w="109220" h="167639">
                <a:moveTo>
                  <a:pt x="64220" y="0"/>
                </a:moveTo>
                <a:lnTo>
                  <a:pt x="11503" y="30848"/>
                </a:lnTo>
                <a:lnTo>
                  <a:pt x="924" y="68770"/>
                </a:lnTo>
                <a:lnTo>
                  <a:pt x="0" y="80784"/>
                </a:lnTo>
                <a:lnTo>
                  <a:pt x="1584" y="109918"/>
                </a:lnTo>
                <a:lnTo>
                  <a:pt x="20990" y="152514"/>
                </a:lnTo>
                <a:lnTo>
                  <a:pt x="57032" y="167322"/>
                </a:lnTo>
                <a:lnTo>
                  <a:pt x="71777" y="166408"/>
                </a:lnTo>
                <a:lnTo>
                  <a:pt x="83524" y="163449"/>
                </a:lnTo>
                <a:lnTo>
                  <a:pt x="97113" y="155308"/>
                </a:lnTo>
                <a:lnTo>
                  <a:pt x="105889" y="147307"/>
                </a:lnTo>
                <a:lnTo>
                  <a:pt x="106880" y="145478"/>
                </a:lnTo>
                <a:lnTo>
                  <a:pt x="53425" y="145478"/>
                </a:lnTo>
                <a:lnTo>
                  <a:pt x="46872" y="142125"/>
                </a:lnTo>
                <a:lnTo>
                  <a:pt x="41551" y="135420"/>
                </a:lnTo>
                <a:lnTo>
                  <a:pt x="35798" y="124637"/>
                </a:lnTo>
                <a:lnTo>
                  <a:pt x="33626" y="111569"/>
                </a:lnTo>
                <a:lnTo>
                  <a:pt x="33613" y="104025"/>
                </a:lnTo>
                <a:lnTo>
                  <a:pt x="34922" y="98539"/>
                </a:lnTo>
                <a:lnTo>
                  <a:pt x="40167" y="89242"/>
                </a:lnTo>
                <a:lnTo>
                  <a:pt x="43558" y="85661"/>
                </a:lnTo>
                <a:lnTo>
                  <a:pt x="52041" y="80784"/>
                </a:lnTo>
                <a:lnTo>
                  <a:pt x="56512" y="79565"/>
                </a:lnTo>
                <a:lnTo>
                  <a:pt x="108874" y="79565"/>
                </a:lnTo>
                <a:lnTo>
                  <a:pt x="108264" y="78574"/>
                </a:lnTo>
                <a:lnTo>
                  <a:pt x="106054" y="76212"/>
                </a:lnTo>
                <a:lnTo>
                  <a:pt x="30985" y="76212"/>
                </a:lnTo>
                <a:lnTo>
                  <a:pt x="46720" y="27051"/>
                </a:lnTo>
                <a:lnTo>
                  <a:pt x="50733" y="24765"/>
                </a:lnTo>
                <a:lnTo>
                  <a:pt x="54670" y="22479"/>
                </a:lnTo>
                <a:lnTo>
                  <a:pt x="58671" y="21336"/>
                </a:lnTo>
                <a:lnTo>
                  <a:pt x="106956" y="21336"/>
                </a:lnTo>
                <a:lnTo>
                  <a:pt x="105635" y="19431"/>
                </a:lnTo>
                <a:lnTo>
                  <a:pt x="101939" y="13944"/>
                </a:lnTo>
                <a:lnTo>
                  <a:pt x="96390" y="9296"/>
                </a:lnTo>
                <a:lnTo>
                  <a:pt x="89062" y="5562"/>
                </a:lnTo>
                <a:lnTo>
                  <a:pt x="77467" y="1447"/>
                </a:lnTo>
                <a:lnTo>
                  <a:pt x="642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6466" y="5646421"/>
            <a:ext cx="43815" cy="26034"/>
          </a:xfrm>
          <a:custGeom>
            <a:avLst/>
            <a:gdLst/>
            <a:ahLst/>
            <a:cxnLst/>
            <a:rect l="l" t="t" r="r" b="b"/>
            <a:pathLst>
              <a:path w="43815" h="26035">
                <a:moveTo>
                  <a:pt x="39331" y="0"/>
                </a:moveTo>
                <a:lnTo>
                  <a:pt x="0" y="0"/>
                </a:lnTo>
                <a:lnTo>
                  <a:pt x="4406" y="1371"/>
                </a:lnTo>
                <a:lnTo>
                  <a:pt x="8178" y="4038"/>
                </a:lnTo>
                <a:lnTo>
                  <a:pt x="11963" y="6781"/>
                </a:lnTo>
                <a:lnTo>
                  <a:pt x="14655" y="10363"/>
                </a:lnTo>
                <a:lnTo>
                  <a:pt x="16433" y="14782"/>
                </a:lnTo>
                <a:lnTo>
                  <a:pt x="17741" y="18287"/>
                </a:lnTo>
                <a:lnTo>
                  <a:pt x="19672" y="21031"/>
                </a:lnTo>
                <a:lnTo>
                  <a:pt x="22440" y="23012"/>
                </a:lnTo>
                <a:lnTo>
                  <a:pt x="25145" y="24993"/>
                </a:lnTo>
                <a:lnTo>
                  <a:pt x="28079" y="25984"/>
                </a:lnTo>
                <a:lnTo>
                  <a:pt x="34861" y="25984"/>
                </a:lnTo>
                <a:lnTo>
                  <a:pt x="37795" y="24764"/>
                </a:lnTo>
                <a:lnTo>
                  <a:pt x="40182" y="22250"/>
                </a:lnTo>
                <a:lnTo>
                  <a:pt x="42494" y="19735"/>
                </a:lnTo>
                <a:lnTo>
                  <a:pt x="43649" y="16992"/>
                </a:lnTo>
                <a:lnTo>
                  <a:pt x="43649" y="8915"/>
                </a:lnTo>
                <a:lnTo>
                  <a:pt x="41808" y="3581"/>
                </a:lnTo>
                <a:lnTo>
                  <a:pt x="3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9840" y="5683533"/>
            <a:ext cx="75565" cy="17780"/>
          </a:xfrm>
          <a:custGeom>
            <a:avLst/>
            <a:gdLst/>
            <a:ahLst/>
            <a:cxnLst/>
            <a:rect l="l" t="t" r="r" b="b"/>
            <a:pathLst>
              <a:path w="75565" h="17779">
                <a:moveTo>
                  <a:pt x="44107" y="0"/>
                </a:moveTo>
                <a:lnTo>
                  <a:pt x="29464" y="0"/>
                </a:lnTo>
                <a:lnTo>
                  <a:pt x="22745" y="1447"/>
                </a:lnTo>
                <a:lnTo>
                  <a:pt x="10718" y="7239"/>
                </a:lnTo>
                <a:lnTo>
                  <a:pt x="5168" y="11734"/>
                </a:lnTo>
                <a:lnTo>
                  <a:pt x="0" y="17754"/>
                </a:lnTo>
                <a:lnTo>
                  <a:pt x="75069" y="17754"/>
                </a:lnTo>
                <a:lnTo>
                  <a:pt x="68173" y="10363"/>
                </a:lnTo>
                <a:lnTo>
                  <a:pt x="62852" y="6629"/>
                </a:lnTo>
                <a:lnTo>
                  <a:pt x="50673" y="1295"/>
                </a:lnTo>
                <a:lnTo>
                  <a:pt x="4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4934" y="5704647"/>
            <a:ext cx="51435" cy="66040"/>
          </a:xfrm>
          <a:custGeom>
            <a:avLst/>
            <a:gdLst/>
            <a:ahLst/>
            <a:cxnLst/>
            <a:rect l="l" t="t" r="r" b="b"/>
            <a:pathLst>
              <a:path w="51434" h="66039">
                <a:moveTo>
                  <a:pt x="42799" y="0"/>
                </a:moveTo>
                <a:lnTo>
                  <a:pt x="0" y="0"/>
                </a:lnTo>
                <a:lnTo>
                  <a:pt x="21666" y="25679"/>
                </a:lnTo>
                <a:lnTo>
                  <a:pt x="21666" y="32461"/>
                </a:lnTo>
                <a:lnTo>
                  <a:pt x="19888" y="45986"/>
                </a:lnTo>
                <a:lnTo>
                  <a:pt x="14262" y="56692"/>
                </a:lnTo>
                <a:lnTo>
                  <a:pt x="9321" y="62864"/>
                </a:lnTo>
                <a:lnTo>
                  <a:pt x="2997" y="65912"/>
                </a:lnTo>
                <a:lnTo>
                  <a:pt x="40792" y="65912"/>
                </a:lnTo>
                <a:lnTo>
                  <a:pt x="47332" y="53822"/>
                </a:lnTo>
                <a:lnTo>
                  <a:pt x="51015" y="42417"/>
                </a:lnTo>
                <a:lnTo>
                  <a:pt x="51093" y="25679"/>
                </a:lnTo>
                <a:lnTo>
                  <a:pt x="49504" y="15379"/>
                </a:lnTo>
                <a:lnTo>
                  <a:pt x="48196" y="11353"/>
                </a:lnTo>
                <a:lnTo>
                  <a:pt x="45720" y="4724"/>
                </a:lnTo>
                <a:lnTo>
                  <a:pt x="42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972785" y="622249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156349" y="11658"/>
                </a:lnTo>
                <a:lnTo>
                  <a:pt x="108191" y="34251"/>
                </a:lnTo>
                <a:lnTo>
                  <a:pt x="66967" y="66967"/>
                </a:lnTo>
                <a:lnTo>
                  <a:pt x="34251" y="108191"/>
                </a:lnTo>
                <a:lnTo>
                  <a:pt x="11658" y="156349"/>
                </a:lnTo>
                <a:lnTo>
                  <a:pt x="761" y="209854"/>
                </a:lnTo>
                <a:lnTo>
                  <a:pt x="0" y="228600"/>
                </a:lnTo>
                <a:lnTo>
                  <a:pt x="2997" y="265671"/>
                </a:lnTo>
                <a:lnTo>
                  <a:pt x="17970" y="317576"/>
                </a:lnTo>
                <a:lnTo>
                  <a:pt x="44119" y="363601"/>
                </a:lnTo>
                <a:lnTo>
                  <a:pt x="79832" y="402170"/>
                </a:lnTo>
                <a:lnTo>
                  <a:pt x="123558" y="431685"/>
                </a:lnTo>
                <a:lnTo>
                  <a:pt x="173672" y="450557"/>
                </a:lnTo>
                <a:lnTo>
                  <a:pt x="228600" y="457200"/>
                </a:lnTo>
                <a:lnTo>
                  <a:pt x="247345" y="456438"/>
                </a:lnTo>
                <a:lnTo>
                  <a:pt x="300850" y="445541"/>
                </a:lnTo>
                <a:lnTo>
                  <a:pt x="349008" y="422948"/>
                </a:lnTo>
                <a:lnTo>
                  <a:pt x="390232" y="390232"/>
                </a:lnTo>
                <a:lnTo>
                  <a:pt x="422948" y="349008"/>
                </a:lnTo>
                <a:lnTo>
                  <a:pt x="445541" y="300850"/>
                </a:lnTo>
                <a:lnTo>
                  <a:pt x="456438" y="247345"/>
                </a:lnTo>
                <a:lnTo>
                  <a:pt x="457200" y="228600"/>
                </a:lnTo>
                <a:lnTo>
                  <a:pt x="456438" y="209854"/>
                </a:lnTo>
                <a:lnTo>
                  <a:pt x="445541" y="156349"/>
                </a:lnTo>
                <a:lnTo>
                  <a:pt x="422948" y="108191"/>
                </a:lnTo>
                <a:lnTo>
                  <a:pt x="390232" y="66967"/>
                </a:lnTo>
                <a:lnTo>
                  <a:pt x="349008" y="34251"/>
                </a:lnTo>
                <a:lnTo>
                  <a:pt x="300850" y="11658"/>
                </a:lnTo>
                <a:lnTo>
                  <a:pt x="247345" y="762"/>
                </a:lnTo>
                <a:lnTo>
                  <a:pt x="228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132842" y="6352028"/>
            <a:ext cx="130175" cy="201295"/>
          </a:xfrm>
          <a:custGeom>
            <a:avLst/>
            <a:gdLst/>
            <a:ahLst/>
            <a:cxnLst/>
            <a:rect l="l" t="t" r="r" b="b"/>
            <a:pathLst>
              <a:path w="130175" h="201295">
                <a:moveTo>
                  <a:pt x="82499" y="0"/>
                </a:moveTo>
                <a:lnTo>
                  <a:pt x="44691" y="6019"/>
                </a:lnTo>
                <a:lnTo>
                  <a:pt x="16090" y="32867"/>
                </a:lnTo>
                <a:lnTo>
                  <a:pt x="1092" y="80454"/>
                </a:lnTo>
                <a:lnTo>
                  <a:pt x="0" y="97040"/>
                </a:lnTo>
                <a:lnTo>
                  <a:pt x="114" y="110185"/>
                </a:lnTo>
                <a:lnTo>
                  <a:pt x="7632" y="156159"/>
                </a:lnTo>
                <a:lnTo>
                  <a:pt x="29781" y="187756"/>
                </a:lnTo>
                <a:lnTo>
                  <a:pt x="65773" y="201142"/>
                </a:lnTo>
                <a:lnTo>
                  <a:pt x="81457" y="200571"/>
                </a:lnTo>
                <a:lnTo>
                  <a:pt x="125336" y="178308"/>
                </a:lnTo>
                <a:lnTo>
                  <a:pt x="127673" y="174967"/>
                </a:lnTo>
                <a:lnTo>
                  <a:pt x="73177" y="174967"/>
                </a:lnTo>
                <a:lnTo>
                  <a:pt x="60667" y="172224"/>
                </a:lnTo>
                <a:lnTo>
                  <a:pt x="50368" y="164007"/>
                </a:lnTo>
                <a:lnTo>
                  <a:pt x="43815" y="152984"/>
                </a:lnTo>
                <a:lnTo>
                  <a:pt x="40487" y="140817"/>
                </a:lnTo>
                <a:lnTo>
                  <a:pt x="61937" y="97040"/>
                </a:lnTo>
                <a:lnTo>
                  <a:pt x="67284" y="95567"/>
                </a:lnTo>
                <a:lnTo>
                  <a:pt x="129781" y="95567"/>
                </a:lnTo>
                <a:lnTo>
                  <a:pt x="129057" y="94373"/>
                </a:lnTo>
                <a:lnTo>
                  <a:pt x="126149" y="91236"/>
                </a:lnTo>
                <a:lnTo>
                  <a:pt x="37058" y="91236"/>
                </a:lnTo>
                <a:lnTo>
                  <a:pt x="38277" y="74866"/>
                </a:lnTo>
                <a:lnTo>
                  <a:pt x="51638" y="35991"/>
                </a:lnTo>
                <a:lnTo>
                  <a:pt x="55587" y="32321"/>
                </a:lnTo>
                <a:lnTo>
                  <a:pt x="60375" y="29565"/>
                </a:lnTo>
                <a:lnTo>
                  <a:pt x="65074" y="26809"/>
                </a:lnTo>
                <a:lnTo>
                  <a:pt x="69862" y="25438"/>
                </a:lnTo>
                <a:lnTo>
                  <a:pt x="127482" y="25438"/>
                </a:lnTo>
                <a:lnTo>
                  <a:pt x="125920" y="23139"/>
                </a:lnTo>
                <a:lnTo>
                  <a:pt x="117856" y="14173"/>
                </a:lnTo>
                <a:lnTo>
                  <a:pt x="106692" y="6731"/>
                </a:lnTo>
                <a:lnTo>
                  <a:pt x="95097" y="2197"/>
                </a:lnTo>
                <a:lnTo>
                  <a:pt x="82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213384" y="6377461"/>
            <a:ext cx="52705" cy="31750"/>
          </a:xfrm>
          <a:custGeom>
            <a:avLst/>
            <a:gdLst/>
            <a:ahLst/>
            <a:cxnLst/>
            <a:rect l="l" t="t" r="r" b="b"/>
            <a:pathLst>
              <a:path w="52705" h="31750">
                <a:moveTo>
                  <a:pt x="46951" y="0"/>
                </a:moveTo>
                <a:lnTo>
                  <a:pt x="0" y="0"/>
                </a:lnTo>
                <a:lnTo>
                  <a:pt x="5245" y="1650"/>
                </a:lnTo>
                <a:lnTo>
                  <a:pt x="9753" y="4864"/>
                </a:lnTo>
                <a:lnTo>
                  <a:pt x="14262" y="8178"/>
                </a:lnTo>
                <a:lnTo>
                  <a:pt x="17487" y="12484"/>
                </a:lnTo>
                <a:lnTo>
                  <a:pt x="19608" y="17818"/>
                </a:lnTo>
                <a:lnTo>
                  <a:pt x="21170" y="22034"/>
                </a:lnTo>
                <a:lnTo>
                  <a:pt x="23469" y="25336"/>
                </a:lnTo>
                <a:lnTo>
                  <a:pt x="26784" y="27724"/>
                </a:lnTo>
                <a:lnTo>
                  <a:pt x="30010" y="30111"/>
                </a:lnTo>
                <a:lnTo>
                  <a:pt x="33502" y="31305"/>
                </a:lnTo>
                <a:lnTo>
                  <a:pt x="41605" y="31305"/>
                </a:lnTo>
                <a:lnTo>
                  <a:pt x="45110" y="29832"/>
                </a:lnTo>
                <a:lnTo>
                  <a:pt x="47955" y="26809"/>
                </a:lnTo>
                <a:lnTo>
                  <a:pt x="50723" y="23774"/>
                </a:lnTo>
                <a:lnTo>
                  <a:pt x="52095" y="20472"/>
                </a:lnTo>
                <a:lnTo>
                  <a:pt x="52095" y="10744"/>
                </a:lnTo>
                <a:lnTo>
                  <a:pt x="49885" y="4317"/>
                </a:lnTo>
                <a:lnTo>
                  <a:pt x="46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169905" y="6422171"/>
            <a:ext cx="89535" cy="21590"/>
          </a:xfrm>
          <a:custGeom>
            <a:avLst/>
            <a:gdLst/>
            <a:ahLst/>
            <a:cxnLst/>
            <a:rect l="l" t="t" r="r" b="b"/>
            <a:pathLst>
              <a:path w="89534" h="21589">
                <a:moveTo>
                  <a:pt x="52400" y="0"/>
                </a:moveTo>
                <a:lnTo>
                  <a:pt x="34912" y="0"/>
                </a:lnTo>
                <a:lnTo>
                  <a:pt x="26911" y="1739"/>
                </a:lnTo>
                <a:lnTo>
                  <a:pt x="19723" y="5232"/>
                </a:lnTo>
                <a:lnTo>
                  <a:pt x="9486" y="11785"/>
                </a:lnTo>
                <a:lnTo>
                  <a:pt x="0" y="21094"/>
                </a:lnTo>
                <a:lnTo>
                  <a:pt x="89090" y="21094"/>
                </a:lnTo>
                <a:lnTo>
                  <a:pt x="81127" y="12484"/>
                </a:lnTo>
                <a:lnTo>
                  <a:pt x="74777" y="7988"/>
                </a:lnTo>
                <a:lnTo>
                  <a:pt x="60223" y="1562"/>
                </a:lnTo>
                <a:lnTo>
                  <a:pt x="5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211544" y="6447597"/>
            <a:ext cx="61594" cy="80010"/>
          </a:xfrm>
          <a:custGeom>
            <a:avLst/>
            <a:gdLst/>
            <a:ahLst/>
            <a:cxnLst/>
            <a:rect l="l" t="t" r="r" b="b"/>
            <a:pathLst>
              <a:path w="61594" h="80009">
                <a:moveTo>
                  <a:pt x="51079" y="0"/>
                </a:moveTo>
                <a:lnTo>
                  <a:pt x="0" y="0"/>
                </a:lnTo>
                <a:lnTo>
                  <a:pt x="25857" y="30937"/>
                </a:lnTo>
                <a:lnTo>
                  <a:pt x="25857" y="39103"/>
                </a:lnTo>
                <a:lnTo>
                  <a:pt x="11137" y="75730"/>
                </a:lnTo>
                <a:lnTo>
                  <a:pt x="3581" y="79400"/>
                </a:lnTo>
                <a:lnTo>
                  <a:pt x="48971" y="79400"/>
                </a:lnTo>
                <a:lnTo>
                  <a:pt x="53327" y="73177"/>
                </a:lnTo>
                <a:lnTo>
                  <a:pt x="58445" y="61683"/>
                </a:lnTo>
                <a:lnTo>
                  <a:pt x="61328" y="49339"/>
                </a:lnTo>
                <a:lnTo>
                  <a:pt x="51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9475" y="664921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30289" y="9715"/>
                </a:lnTo>
                <a:lnTo>
                  <a:pt x="90157" y="28549"/>
                </a:lnTo>
                <a:lnTo>
                  <a:pt x="55803" y="55803"/>
                </a:lnTo>
                <a:lnTo>
                  <a:pt x="28549" y="90157"/>
                </a:lnTo>
                <a:lnTo>
                  <a:pt x="9715" y="130289"/>
                </a:lnTo>
                <a:lnTo>
                  <a:pt x="635" y="174879"/>
                </a:lnTo>
                <a:lnTo>
                  <a:pt x="0" y="190500"/>
                </a:lnTo>
                <a:lnTo>
                  <a:pt x="2489" y="221399"/>
                </a:lnTo>
                <a:lnTo>
                  <a:pt x="14973" y="264642"/>
                </a:lnTo>
                <a:lnTo>
                  <a:pt x="36753" y="302996"/>
                </a:lnTo>
                <a:lnTo>
                  <a:pt x="66535" y="335140"/>
                </a:lnTo>
                <a:lnTo>
                  <a:pt x="102958" y="359740"/>
                </a:lnTo>
                <a:lnTo>
                  <a:pt x="144729" y="375462"/>
                </a:lnTo>
                <a:lnTo>
                  <a:pt x="190500" y="381000"/>
                </a:lnTo>
                <a:lnTo>
                  <a:pt x="206121" y="380365"/>
                </a:lnTo>
                <a:lnTo>
                  <a:pt x="250710" y="371284"/>
                </a:lnTo>
                <a:lnTo>
                  <a:pt x="290842" y="352450"/>
                </a:lnTo>
                <a:lnTo>
                  <a:pt x="325196" y="325196"/>
                </a:lnTo>
                <a:lnTo>
                  <a:pt x="352450" y="290842"/>
                </a:lnTo>
                <a:lnTo>
                  <a:pt x="371284" y="250710"/>
                </a:lnTo>
                <a:lnTo>
                  <a:pt x="380365" y="206121"/>
                </a:lnTo>
                <a:lnTo>
                  <a:pt x="381000" y="190500"/>
                </a:lnTo>
                <a:lnTo>
                  <a:pt x="380365" y="174879"/>
                </a:lnTo>
                <a:lnTo>
                  <a:pt x="371284" y="130289"/>
                </a:lnTo>
                <a:lnTo>
                  <a:pt x="352450" y="90157"/>
                </a:lnTo>
                <a:lnTo>
                  <a:pt x="325196" y="55803"/>
                </a:lnTo>
                <a:lnTo>
                  <a:pt x="290842" y="28549"/>
                </a:lnTo>
                <a:lnTo>
                  <a:pt x="250710" y="9715"/>
                </a:lnTo>
                <a:lnTo>
                  <a:pt x="206121" y="635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3859" y="925829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30289" y="9715"/>
                </a:lnTo>
                <a:lnTo>
                  <a:pt x="90157" y="28549"/>
                </a:lnTo>
                <a:lnTo>
                  <a:pt x="55803" y="55803"/>
                </a:lnTo>
                <a:lnTo>
                  <a:pt x="28549" y="90157"/>
                </a:lnTo>
                <a:lnTo>
                  <a:pt x="9715" y="130289"/>
                </a:lnTo>
                <a:lnTo>
                  <a:pt x="635" y="174878"/>
                </a:lnTo>
                <a:lnTo>
                  <a:pt x="0" y="190499"/>
                </a:lnTo>
                <a:lnTo>
                  <a:pt x="2489" y="221399"/>
                </a:lnTo>
                <a:lnTo>
                  <a:pt x="14973" y="264642"/>
                </a:lnTo>
                <a:lnTo>
                  <a:pt x="36753" y="302996"/>
                </a:lnTo>
                <a:lnTo>
                  <a:pt x="66535" y="335140"/>
                </a:lnTo>
                <a:lnTo>
                  <a:pt x="102958" y="359740"/>
                </a:lnTo>
                <a:lnTo>
                  <a:pt x="144729" y="375462"/>
                </a:lnTo>
                <a:lnTo>
                  <a:pt x="190500" y="380999"/>
                </a:lnTo>
                <a:lnTo>
                  <a:pt x="206121" y="380364"/>
                </a:lnTo>
                <a:lnTo>
                  <a:pt x="250710" y="371284"/>
                </a:lnTo>
                <a:lnTo>
                  <a:pt x="290842" y="352450"/>
                </a:lnTo>
                <a:lnTo>
                  <a:pt x="325196" y="325196"/>
                </a:lnTo>
                <a:lnTo>
                  <a:pt x="352450" y="290842"/>
                </a:lnTo>
                <a:lnTo>
                  <a:pt x="371284" y="250710"/>
                </a:lnTo>
                <a:lnTo>
                  <a:pt x="380365" y="206120"/>
                </a:lnTo>
                <a:lnTo>
                  <a:pt x="381000" y="190499"/>
                </a:lnTo>
                <a:lnTo>
                  <a:pt x="380365" y="174878"/>
                </a:lnTo>
                <a:lnTo>
                  <a:pt x="371284" y="130289"/>
                </a:lnTo>
                <a:lnTo>
                  <a:pt x="352450" y="90157"/>
                </a:lnTo>
                <a:lnTo>
                  <a:pt x="325196" y="55803"/>
                </a:lnTo>
                <a:lnTo>
                  <a:pt x="290842" y="28549"/>
                </a:lnTo>
                <a:lnTo>
                  <a:pt x="250710" y="9715"/>
                </a:lnTo>
                <a:lnTo>
                  <a:pt x="206121" y="634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82817" y="6743648"/>
            <a:ext cx="1346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2441" y="9346450"/>
            <a:ext cx="1346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Open Sans"/>
                <a:cs typeface="Open Sans"/>
              </a:rPr>
              <a:t>8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904219" y="7952231"/>
            <a:ext cx="3029709" cy="14188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898880" y="8903206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30289" y="9715"/>
                </a:lnTo>
                <a:lnTo>
                  <a:pt x="90157" y="28549"/>
                </a:lnTo>
                <a:lnTo>
                  <a:pt x="55803" y="55803"/>
                </a:lnTo>
                <a:lnTo>
                  <a:pt x="28549" y="90157"/>
                </a:lnTo>
                <a:lnTo>
                  <a:pt x="9715" y="130289"/>
                </a:lnTo>
                <a:lnTo>
                  <a:pt x="635" y="174879"/>
                </a:lnTo>
                <a:lnTo>
                  <a:pt x="0" y="190500"/>
                </a:lnTo>
                <a:lnTo>
                  <a:pt x="2489" y="221399"/>
                </a:lnTo>
                <a:lnTo>
                  <a:pt x="14973" y="264642"/>
                </a:lnTo>
                <a:lnTo>
                  <a:pt x="36766" y="302996"/>
                </a:lnTo>
                <a:lnTo>
                  <a:pt x="66535" y="335140"/>
                </a:lnTo>
                <a:lnTo>
                  <a:pt x="102958" y="359740"/>
                </a:lnTo>
                <a:lnTo>
                  <a:pt x="144729" y="375462"/>
                </a:lnTo>
                <a:lnTo>
                  <a:pt x="190500" y="381000"/>
                </a:lnTo>
                <a:lnTo>
                  <a:pt x="206121" y="380365"/>
                </a:lnTo>
                <a:lnTo>
                  <a:pt x="250710" y="371284"/>
                </a:lnTo>
                <a:lnTo>
                  <a:pt x="290842" y="352450"/>
                </a:lnTo>
                <a:lnTo>
                  <a:pt x="325196" y="325196"/>
                </a:lnTo>
                <a:lnTo>
                  <a:pt x="352450" y="290842"/>
                </a:lnTo>
                <a:lnTo>
                  <a:pt x="371284" y="250710"/>
                </a:lnTo>
                <a:lnTo>
                  <a:pt x="380365" y="206121"/>
                </a:lnTo>
                <a:lnTo>
                  <a:pt x="381000" y="190500"/>
                </a:lnTo>
                <a:lnTo>
                  <a:pt x="380365" y="174879"/>
                </a:lnTo>
                <a:lnTo>
                  <a:pt x="371284" y="130289"/>
                </a:lnTo>
                <a:lnTo>
                  <a:pt x="352450" y="90157"/>
                </a:lnTo>
                <a:lnTo>
                  <a:pt x="325196" y="55803"/>
                </a:lnTo>
                <a:lnTo>
                  <a:pt x="290842" y="28549"/>
                </a:lnTo>
                <a:lnTo>
                  <a:pt x="250710" y="9715"/>
                </a:lnTo>
                <a:lnTo>
                  <a:pt x="206121" y="635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4001356" y="8998470"/>
            <a:ext cx="1346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7074895" y="92552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30289" y="9715"/>
                </a:lnTo>
                <a:lnTo>
                  <a:pt x="90157" y="28549"/>
                </a:lnTo>
                <a:lnTo>
                  <a:pt x="55803" y="55803"/>
                </a:lnTo>
                <a:lnTo>
                  <a:pt x="28549" y="90157"/>
                </a:lnTo>
                <a:lnTo>
                  <a:pt x="9715" y="130289"/>
                </a:lnTo>
                <a:lnTo>
                  <a:pt x="635" y="174878"/>
                </a:lnTo>
                <a:lnTo>
                  <a:pt x="0" y="190499"/>
                </a:lnTo>
                <a:lnTo>
                  <a:pt x="2489" y="221399"/>
                </a:lnTo>
                <a:lnTo>
                  <a:pt x="14973" y="264642"/>
                </a:lnTo>
                <a:lnTo>
                  <a:pt x="36766" y="302996"/>
                </a:lnTo>
                <a:lnTo>
                  <a:pt x="66535" y="335140"/>
                </a:lnTo>
                <a:lnTo>
                  <a:pt x="102958" y="359740"/>
                </a:lnTo>
                <a:lnTo>
                  <a:pt x="144729" y="375462"/>
                </a:lnTo>
                <a:lnTo>
                  <a:pt x="190500" y="380999"/>
                </a:lnTo>
                <a:lnTo>
                  <a:pt x="206121" y="380364"/>
                </a:lnTo>
                <a:lnTo>
                  <a:pt x="250710" y="371284"/>
                </a:lnTo>
                <a:lnTo>
                  <a:pt x="290842" y="352450"/>
                </a:lnTo>
                <a:lnTo>
                  <a:pt x="325196" y="325196"/>
                </a:lnTo>
                <a:lnTo>
                  <a:pt x="352450" y="290842"/>
                </a:lnTo>
                <a:lnTo>
                  <a:pt x="371284" y="250710"/>
                </a:lnTo>
                <a:lnTo>
                  <a:pt x="380365" y="206120"/>
                </a:lnTo>
                <a:lnTo>
                  <a:pt x="381000" y="190499"/>
                </a:lnTo>
                <a:lnTo>
                  <a:pt x="380365" y="174878"/>
                </a:lnTo>
                <a:lnTo>
                  <a:pt x="371284" y="130289"/>
                </a:lnTo>
                <a:lnTo>
                  <a:pt x="352450" y="90157"/>
                </a:lnTo>
                <a:lnTo>
                  <a:pt x="325196" y="55803"/>
                </a:lnTo>
                <a:lnTo>
                  <a:pt x="290842" y="28549"/>
                </a:lnTo>
                <a:lnTo>
                  <a:pt x="250710" y="9715"/>
                </a:lnTo>
                <a:lnTo>
                  <a:pt x="206121" y="634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7193818" y="9344023"/>
            <a:ext cx="1346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Open Sans"/>
                <a:cs typeface="Open Sans"/>
              </a:rPr>
              <a:t>8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3802867" y="3864864"/>
            <a:ext cx="4002023" cy="30038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199108" y="7386828"/>
            <a:ext cx="2971797" cy="22494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И</a:t>
            </a:r>
            <a:r>
              <a:rPr spc="-45" dirty="0"/>
              <a:t>т</a:t>
            </a:r>
            <a:r>
              <a:rPr spc="-5" dirty="0"/>
              <a:t>о</a:t>
            </a:r>
            <a:r>
              <a:rPr spc="-50" dirty="0"/>
              <a:t>г</a:t>
            </a:r>
            <a:r>
              <a:rPr spc="-5" dirty="0"/>
              <a:t>о</a:t>
            </a:r>
            <a:r>
              <a:rPr dirty="0">
                <a:latin typeface="Open Sans"/>
                <a:cs typeface="Open Sans"/>
              </a:rPr>
              <a:t>:</a:t>
            </a:r>
          </a:p>
        </p:txBody>
      </p:sp>
      <p:sp>
        <p:nvSpPr>
          <p:cNvPr id="3" name="object 3"/>
          <p:cNvSpPr/>
          <p:nvPr/>
        </p:nvSpPr>
        <p:spPr>
          <a:xfrm>
            <a:off x="4953001" y="1453178"/>
            <a:ext cx="0" cy="8465820"/>
          </a:xfrm>
          <a:custGeom>
            <a:avLst/>
            <a:gdLst/>
            <a:ahLst/>
            <a:cxnLst/>
            <a:rect l="l" t="t" r="r" b="b"/>
            <a:pathLst>
              <a:path h="8465820">
                <a:moveTo>
                  <a:pt x="0" y="0"/>
                </a:moveTo>
                <a:lnTo>
                  <a:pt x="0" y="846538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0202" y="1453178"/>
            <a:ext cx="0" cy="8465820"/>
          </a:xfrm>
          <a:custGeom>
            <a:avLst/>
            <a:gdLst/>
            <a:ahLst/>
            <a:cxnLst/>
            <a:rect l="l" t="t" r="r" b="b"/>
            <a:pathLst>
              <a:path h="8465820">
                <a:moveTo>
                  <a:pt x="0" y="0"/>
                </a:moveTo>
                <a:lnTo>
                  <a:pt x="0" y="846538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87403" y="1453178"/>
            <a:ext cx="0" cy="8465820"/>
          </a:xfrm>
          <a:custGeom>
            <a:avLst/>
            <a:gdLst/>
            <a:ahLst/>
            <a:cxnLst/>
            <a:rect l="l" t="t" r="r" b="b"/>
            <a:pathLst>
              <a:path h="8465820">
                <a:moveTo>
                  <a:pt x="0" y="0"/>
                </a:moveTo>
                <a:lnTo>
                  <a:pt x="0" y="846538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450" y="2603644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450" y="3437677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9450" y="4271712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9450" y="5050143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9450" y="5847110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9450" y="6660131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9450" y="7473152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9450" y="8286173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9450" y="9099194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5800" y="1453178"/>
            <a:ext cx="0" cy="8465820"/>
          </a:xfrm>
          <a:custGeom>
            <a:avLst/>
            <a:gdLst/>
            <a:ahLst/>
            <a:cxnLst/>
            <a:rect l="l" t="t" r="r" b="b"/>
            <a:pathLst>
              <a:path h="8465820">
                <a:moveTo>
                  <a:pt x="0" y="0"/>
                </a:moveTo>
                <a:lnTo>
                  <a:pt x="0" y="846538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754604" y="1453178"/>
            <a:ext cx="0" cy="8465820"/>
          </a:xfrm>
          <a:custGeom>
            <a:avLst/>
            <a:gdLst/>
            <a:ahLst/>
            <a:cxnLst/>
            <a:rect l="l" t="t" r="r" b="b"/>
            <a:pathLst>
              <a:path h="8465820">
                <a:moveTo>
                  <a:pt x="0" y="0"/>
                </a:moveTo>
                <a:lnTo>
                  <a:pt x="0" y="846538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9450" y="1459528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9450" y="9912215"/>
            <a:ext cx="17081500" cy="0"/>
          </a:xfrm>
          <a:custGeom>
            <a:avLst/>
            <a:gdLst/>
            <a:ahLst/>
            <a:cxnLst/>
            <a:rect l="l" t="t" r="r" b="b"/>
            <a:pathLst>
              <a:path w="17081500">
                <a:moveTo>
                  <a:pt x="0" y="0"/>
                </a:moveTo>
                <a:lnTo>
                  <a:pt x="170815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568599" y="1904474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46020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91944" y="1753551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 marR="5080" indent="-650875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нак</a:t>
            </a:r>
            <a:r>
              <a:rPr sz="2000" spc="-2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2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543316" y="1913348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8599" y="2893492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</a:t>
            </a:r>
            <a:r>
              <a:rPr sz="2000" spc="-35" dirty="0">
                <a:latin typeface="Open Sans"/>
                <a:cs typeface="Open Sans"/>
              </a:rPr>
              <a:t>1</a:t>
            </a:r>
            <a:r>
              <a:rPr sz="2000" spc="-30" dirty="0">
                <a:latin typeface="Open Sans"/>
                <a:cs typeface="Open Sans"/>
              </a:rPr>
              <a:t>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91689" y="2742569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 marR="5080" indent="-650875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нак</a:t>
            </a:r>
            <a:r>
              <a:rPr sz="2000" spc="-2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1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543060" y="2902367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68345" y="3576592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48060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01912" y="3727515"/>
            <a:ext cx="270446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У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543060" y="3736389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57656" y="4382873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480506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18710" y="4382873"/>
            <a:ext cx="266827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ел</a:t>
            </a:r>
            <a:r>
              <a:rPr sz="2000" dirty="0">
                <a:latin typeface="Open Sans"/>
                <a:cs typeface="Open Sans"/>
              </a:rPr>
              <a:t>ь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543060" y="4542671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57656" y="5321498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481005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94981" y="5323025"/>
            <a:ext cx="9163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По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с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43316" y="5330373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57910" y="6126507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480206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258202" y="6126507"/>
            <a:ext cx="2189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вод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20" dirty="0">
                <a:latin typeface="Open Sans"/>
                <a:cs typeface="Open Sans"/>
              </a:rPr>
              <a:t>п</a:t>
            </a:r>
            <a:r>
              <a:rPr sz="2000" dirty="0">
                <a:latin typeface="Open Sans"/>
                <a:cs typeface="Open Sans"/>
              </a:rPr>
              <a:t>ита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я</a:t>
            </a:r>
            <a:r>
              <a:rPr sz="2000" spc="-6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2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543316" y="6135382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57910" y="6939405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480406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209337" y="6939405"/>
            <a:ext cx="22898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5" dirty="0">
                <a:latin typeface="Open Sans"/>
                <a:cs typeface="Open Sans"/>
              </a:rPr>
              <a:t>б</a:t>
            </a:r>
            <a:r>
              <a:rPr sz="2000" spc="-1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543316" y="6948280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57910" y="7752305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480306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171160" y="7752305"/>
            <a:ext cx="236283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543060" y="7761178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86350" y="8565203"/>
            <a:ext cx="159893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4632</a:t>
            </a:r>
            <a:r>
              <a:rPr sz="2000" spc="5" dirty="0">
                <a:latin typeface="Open Sans"/>
                <a:cs typeface="Open Sans"/>
              </a:rPr>
              <a:t>P</a:t>
            </a:r>
            <a:r>
              <a:rPr sz="2000" dirty="0">
                <a:latin typeface="Open Sans"/>
                <a:cs typeface="Open Sans"/>
              </a:rPr>
              <a:t>L</a:t>
            </a:r>
            <a:r>
              <a:rPr sz="2000" spc="-10" dirty="0">
                <a:latin typeface="Open Sans"/>
                <a:cs typeface="Open Sans"/>
              </a:rPr>
              <a:t>-1</a:t>
            </a:r>
            <a:r>
              <a:rPr sz="2000" spc="-5" dirty="0">
                <a:latin typeface="Open Sans"/>
                <a:cs typeface="Open Sans"/>
              </a:rPr>
              <a:t>B</a:t>
            </a:r>
            <a:r>
              <a:rPr sz="2000" dirty="0">
                <a:latin typeface="Open Sans"/>
                <a:cs typeface="Open Sans"/>
              </a:rPr>
              <a:t>K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914871" y="8565203"/>
            <a:ext cx="287591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в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ти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spc="-25" dirty="0">
                <a:latin typeface="Open Sans"/>
                <a:cs typeface="Open Sans"/>
              </a:rPr>
              <a:t>ь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L</a:t>
            </a:r>
            <a:r>
              <a:rPr sz="2000" dirty="0">
                <a:latin typeface="Open Sans"/>
                <a:cs typeface="Open Sans"/>
              </a:rPr>
              <a:t>I</a:t>
            </a:r>
            <a:r>
              <a:rPr sz="2000" spc="-25" dirty="0">
                <a:latin typeface="Open Sans"/>
                <a:cs typeface="Open Sans"/>
              </a:rPr>
              <a:t>N</a:t>
            </a:r>
            <a:r>
              <a:rPr sz="2000" dirty="0">
                <a:latin typeface="Open Sans"/>
                <a:cs typeface="Open Sans"/>
              </a:rPr>
              <a:t>EA</a:t>
            </a:r>
            <a:r>
              <a:rPr sz="2000" spc="-6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12В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477652" y="8574078"/>
            <a:ext cx="284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568345" y="9378101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48240</a:t>
            </a:r>
            <a:r>
              <a:rPr sz="2000" dirty="0">
                <a:latin typeface="Open Sans"/>
                <a:cs typeface="Open Sans"/>
              </a:rPr>
              <a:t>5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113133" y="9378101"/>
            <a:ext cx="24790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Бл</a:t>
            </a:r>
            <a:r>
              <a:rPr sz="2000" dirty="0">
                <a:latin typeface="Open Sans"/>
                <a:cs typeface="Open Sans"/>
              </a:rPr>
              <a:t>ок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20" dirty="0">
                <a:latin typeface="Open Sans"/>
                <a:cs typeface="Open Sans"/>
              </a:rPr>
              <a:t>п</a:t>
            </a:r>
            <a:r>
              <a:rPr sz="2000" dirty="0">
                <a:latin typeface="Open Sans"/>
                <a:cs typeface="Open Sans"/>
              </a:rPr>
              <a:t>ита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я</a:t>
            </a:r>
            <a:r>
              <a:rPr sz="2000" spc="-50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240В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542806" y="9386976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110739" y="8420100"/>
            <a:ext cx="1342643" cy="571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65248" y="5759196"/>
            <a:ext cx="894587" cy="865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16479" y="5021579"/>
            <a:ext cx="1161287" cy="7056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86583" y="4463796"/>
            <a:ext cx="1066799" cy="352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86583" y="3461005"/>
            <a:ext cx="999743" cy="7330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25268" y="1648967"/>
            <a:ext cx="894587" cy="8564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238755" y="6598919"/>
            <a:ext cx="1200911" cy="9006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76272" y="7578852"/>
            <a:ext cx="1243583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282952" y="8991600"/>
            <a:ext cx="873251" cy="8412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69464" y="2589276"/>
            <a:ext cx="864107" cy="8077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C8DF34-2CE2-4B55-825F-ECE76ACFC64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82ED35-7ED5-4814-8C81-38235BD76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r="4433" b="18148"/>
          <a:stretch/>
        </p:blipFill>
        <p:spPr>
          <a:xfrm>
            <a:off x="28074" y="418709"/>
            <a:ext cx="17960492" cy="94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7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761" y="3719816"/>
            <a:ext cx="1360805" cy="105410"/>
          </a:xfrm>
          <a:custGeom>
            <a:avLst/>
            <a:gdLst/>
            <a:ahLst/>
            <a:cxnLst/>
            <a:rect l="l" t="t" r="r" b="b"/>
            <a:pathLst>
              <a:path w="1360805" h="105410">
                <a:moveTo>
                  <a:pt x="0" y="0"/>
                </a:moveTo>
                <a:lnTo>
                  <a:pt x="1360424" y="0"/>
                </a:lnTo>
                <a:lnTo>
                  <a:pt x="1360424" y="105155"/>
                </a:lnTo>
                <a:lnTo>
                  <a:pt x="0" y="105155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2148" y="4344922"/>
            <a:ext cx="905510" cy="905510"/>
          </a:xfrm>
          <a:custGeom>
            <a:avLst/>
            <a:gdLst/>
            <a:ahLst/>
            <a:cxnLst/>
            <a:rect l="l" t="t" r="r" b="b"/>
            <a:pathLst>
              <a:path w="905510" h="905510">
                <a:moveTo>
                  <a:pt x="452628" y="0"/>
                </a:moveTo>
                <a:lnTo>
                  <a:pt x="343865" y="13157"/>
                </a:lnTo>
                <a:lnTo>
                  <a:pt x="276466" y="35572"/>
                </a:lnTo>
                <a:lnTo>
                  <a:pt x="214223" y="67830"/>
                </a:lnTo>
                <a:lnTo>
                  <a:pt x="158076" y="108965"/>
                </a:lnTo>
                <a:lnTo>
                  <a:pt x="108966" y="158076"/>
                </a:lnTo>
                <a:lnTo>
                  <a:pt x="67818" y="214223"/>
                </a:lnTo>
                <a:lnTo>
                  <a:pt x="35572" y="276466"/>
                </a:lnTo>
                <a:lnTo>
                  <a:pt x="13157" y="343865"/>
                </a:lnTo>
                <a:lnTo>
                  <a:pt x="1498" y="415505"/>
                </a:lnTo>
                <a:lnTo>
                  <a:pt x="0" y="452627"/>
                </a:lnTo>
                <a:lnTo>
                  <a:pt x="5930" y="526033"/>
                </a:lnTo>
                <a:lnTo>
                  <a:pt x="23075" y="595680"/>
                </a:lnTo>
                <a:lnTo>
                  <a:pt x="50533" y="660615"/>
                </a:lnTo>
                <a:lnTo>
                  <a:pt x="87337" y="719924"/>
                </a:lnTo>
                <a:lnTo>
                  <a:pt x="132588" y="772667"/>
                </a:lnTo>
                <a:lnTo>
                  <a:pt x="185331" y="817918"/>
                </a:lnTo>
                <a:lnTo>
                  <a:pt x="244640" y="854722"/>
                </a:lnTo>
                <a:lnTo>
                  <a:pt x="309575" y="882180"/>
                </a:lnTo>
                <a:lnTo>
                  <a:pt x="379222" y="899337"/>
                </a:lnTo>
                <a:lnTo>
                  <a:pt x="452628" y="905255"/>
                </a:lnTo>
                <a:lnTo>
                  <a:pt x="489750" y="903757"/>
                </a:lnTo>
                <a:lnTo>
                  <a:pt x="561390" y="892098"/>
                </a:lnTo>
                <a:lnTo>
                  <a:pt x="628789" y="869683"/>
                </a:lnTo>
                <a:lnTo>
                  <a:pt x="691032" y="837437"/>
                </a:lnTo>
                <a:lnTo>
                  <a:pt x="747179" y="796289"/>
                </a:lnTo>
                <a:lnTo>
                  <a:pt x="796290" y="747179"/>
                </a:lnTo>
                <a:lnTo>
                  <a:pt x="837438" y="691032"/>
                </a:lnTo>
                <a:lnTo>
                  <a:pt x="869683" y="628789"/>
                </a:lnTo>
                <a:lnTo>
                  <a:pt x="892098" y="561390"/>
                </a:lnTo>
                <a:lnTo>
                  <a:pt x="903757" y="489750"/>
                </a:lnTo>
                <a:lnTo>
                  <a:pt x="905256" y="452627"/>
                </a:lnTo>
                <a:lnTo>
                  <a:pt x="903757" y="415505"/>
                </a:lnTo>
                <a:lnTo>
                  <a:pt x="892098" y="343865"/>
                </a:lnTo>
                <a:lnTo>
                  <a:pt x="869683" y="276466"/>
                </a:lnTo>
                <a:lnTo>
                  <a:pt x="837438" y="214223"/>
                </a:lnTo>
                <a:lnTo>
                  <a:pt x="796290" y="158076"/>
                </a:lnTo>
                <a:lnTo>
                  <a:pt x="747179" y="108965"/>
                </a:lnTo>
                <a:lnTo>
                  <a:pt x="691032" y="67830"/>
                </a:lnTo>
                <a:lnTo>
                  <a:pt x="628789" y="35572"/>
                </a:lnTo>
                <a:lnTo>
                  <a:pt x="561390" y="13157"/>
                </a:lnTo>
                <a:lnTo>
                  <a:pt x="489750" y="1498"/>
                </a:lnTo>
                <a:lnTo>
                  <a:pt x="452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849" y="4596378"/>
            <a:ext cx="231140" cy="121285"/>
          </a:xfrm>
          <a:custGeom>
            <a:avLst/>
            <a:gdLst/>
            <a:ahLst/>
            <a:cxnLst/>
            <a:rect l="l" t="t" r="r" b="b"/>
            <a:pathLst>
              <a:path w="231140" h="121285">
                <a:moveTo>
                  <a:pt x="132092" y="0"/>
                </a:moveTo>
                <a:lnTo>
                  <a:pt x="65176" y="11658"/>
                </a:lnTo>
                <a:lnTo>
                  <a:pt x="23749" y="39166"/>
                </a:lnTo>
                <a:lnTo>
                  <a:pt x="2882" y="71450"/>
                </a:lnTo>
                <a:lnTo>
                  <a:pt x="0" y="83248"/>
                </a:lnTo>
                <a:lnTo>
                  <a:pt x="1244" y="99009"/>
                </a:lnTo>
                <a:lnTo>
                  <a:pt x="5854" y="109207"/>
                </a:lnTo>
                <a:lnTo>
                  <a:pt x="14630" y="118135"/>
                </a:lnTo>
                <a:lnTo>
                  <a:pt x="21209" y="121056"/>
                </a:lnTo>
                <a:lnTo>
                  <a:pt x="34366" y="121056"/>
                </a:lnTo>
                <a:lnTo>
                  <a:pt x="60502" y="94564"/>
                </a:lnTo>
                <a:lnTo>
                  <a:pt x="67818" y="78854"/>
                </a:lnTo>
                <a:lnTo>
                  <a:pt x="71653" y="72453"/>
                </a:lnTo>
                <a:lnTo>
                  <a:pt x="75857" y="67525"/>
                </a:lnTo>
                <a:lnTo>
                  <a:pt x="79883" y="62585"/>
                </a:lnTo>
                <a:lnTo>
                  <a:pt x="85547" y="58572"/>
                </a:lnTo>
                <a:lnTo>
                  <a:pt x="92671" y="55460"/>
                </a:lnTo>
                <a:lnTo>
                  <a:pt x="103860" y="52171"/>
                </a:lnTo>
                <a:lnTo>
                  <a:pt x="117436" y="50914"/>
                </a:lnTo>
                <a:lnTo>
                  <a:pt x="230733" y="50914"/>
                </a:lnTo>
                <a:lnTo>
                  <a:pt x="215480" y="31305"/>
                </a:lnTo>
                <a:lnTo>
                  <a:pt x="182664" y="10261"/>
                </a:lnTo>
                <a:lnTo>
                  <a:pt x="143522" y="812"/>
                </a:lnTo>
                <a:lnTo>
                  <a:pt x="1320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1364" y="4647299"/>
            <a:ext cx="180975" cy="163195"/>
          </a:xfrm>
          <a:custGeom>
            <a:avLst/>
            <a:gdLst/>
            <a:ahLst/>
            <a:cxnLst/>
            <a:rect l="l" t="t" r="r" b="b"/>
            <a:pathLst>
              <a:path w="180975" h="163195">
                <a:moveTo>
                  <a:pt x="168211" y="0"/>
                </a:moveTo>
                <a:lnTo>
                  <a:pt x="54914" y="0"/>
                </a:lnTo>
                <a:lnTo>
                  <a:pt x="81978" y="5181"/>
                </a:lnTo>
                <a:lnTo>
                  <a:pt x="107010" y="34518"/>
                </a:lnTo>
                <a:lnTo>
                  <a:pt x="98678" y="84734"/>
                </a:lnTo>
                <a:lnTo>
                  <a:pt x="63233" y="104762"/>
                </a:lnTo>
                <a:lnTo>
                  <a:pt x="38379" y="106133"/>
                </a:lnTo>
                <a:lnTo>
                  <a:pt x="12" y="134073"/>
                </a:lnTo>
                <a:lnTo>
                  <a:pt x="0" y="143586"/>
                </a:lnTo>
                <a:lnTo>
                  <a:pt x="2743" y="150342"/>
                </a:lnTo>
                <a:lnTo>
                  <a:pt x="13347" y="160210"/>
                </a:lnTo>
                <a:lnTo>
                  <a:pt x="21018" y="162585"/>
                </a:lnTo>
                <a:lnTo>
                  <a:pt x="33083" y="162585"/>
                </a:lnTo>
                <a:lnTo>
                  <a:pt x="37833" y="162217"/>
                </a:lnTo>
                <a:lnTo>
                  <a:pt x="52819" y="160756"/>
                </a:lnTo>
                <a:lnTo>
                  <a:pt x="58305" y="160388"/>
                </a:lnTo>
                <a:lnTo>
                  <a:pt x="176034" y="160388"/>
                </a:lnTo>
                <a:lnTo>
                  <a:pt x="171195" y="154838"/>
                </a:lnTo>
                <a:lnTo>
                  <a:pt x="162217" y="146545"/>
                </a:lnTo>
                <a:lnTo>
                  <a:pt x="152234" y="138887"/>
                </a:lnTo>
                <a:lnTo>
                  <a:pt x="141160" y="131851"/>
                </a:lnTo>
                <a:lnTo>
                  <a:pt x="148462" y="120523"/>
                </a:lnTo>
                <a:lnTo>
                  <a:pt x="170916" y="86461"/>
                </a:lnTo>
                <a:lnTo>
                  <a:pt x="180454" y="51181"/>
                </a:lnTo>
                <a:lnTo>
                  <a:pt x="179870" y="36182"/>
                </a:lnTo>
                <a:lnTo>
                  <a:pt x="177901" y="23558"/>
                </a:lnTo>
                <a:lnTo>
                  <a:pt x="174599" y="12573"/>
                </a:lnTo>
                <a:lnTo>
                  <a:pt x="1682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3324" y="4807689"/>
            <a:ext cx="138430" cy="135890"/>
          </a:xfrm>
          <a:custGeom>
            <a:avLst/>
            <a:gdLst/>
            <a:ahLst/>
            <a:cxnLst/>
            <a:rect l="l" t="t" r="r" b="b"/>
            <a:pathLst>
              <a:path w="138430" h="135889">
                <a:moveTo>
                  <a:pt x="114071" y="0"/>
                </a:moveTo>
                <a:lnTo>
                  <a:pt x="0" y="0"/>
                </a:lnTo>
                <a:lnTo>
                  <a:pt x="38265" y="9956"/>
                </a:lnTo>
                <a:lnTo>
                  <a:pt x="61645" y="43916"/>
                </a:lnTo>
                <a:lnTo>
                  <a:pt x="59029" y="96126"/>
                </a:lnTo>
                <a:lnTo>
                  <a:pt x="33299" y="126187"/>
                </a:lnTo>
                <a:lnTo>
                  <a:pt x="7988" y="135762"/>
                </a:lnTo>
                <a:lnTo>
                  <a:pt x="113842" y="135762"/>
                </a:lnTo>
                <a:lnTo>
                  <a:pt x="114642" y="134810"/>
                </a:lnTo>
                <a:lnTo>
                  <a:pt x="126911" y="114680"/>
                </a:lnTo>
                <a:lnTo>
                  <a:pt x="137502" y="76860"/>
                </a:lnTo>
                <a:lnTo>
                  <a:pt x="138188" y="64960"/>
                </a:lnTo>
                <a:lnTo>
                  <a:pt x="134721" y="39052"/>
                </a:lnTo>
                <a:lnTo>
                  <a:pt x="1140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7618" y="4856109"/>
            <a:ext cx="249554" cy="140970"/>
          </a:xfrm>
          <a:custGeom>
            <a:avLst/>
            <a:gdLst/>
            <a:ahLst/>
            <a:cxnLst/>
            <a:rect l="l" t="t" r="r" b="b"/>
            <a:pathLst>
              <a:path w="249555" h="140970">
                <a:moveTo>
                  <a:pt x="39928" y="0"/>
                </a:moveTo>
                <a:lnTo>
                  <a:pt x="35001" y="0"/>
                </a:lnTo>
                <a:lnTo>
                  <a:pt x="21856" y="2120"/>
                </a:lnTo>
                <a:lnTo>
                  <a:pt x="10972" y="8572"/>
                </a:lnTo>
                <a:lnTo>
                  <a:pt x="3073" y="19151"/>
                </a:lnTo>
                <a:lnTo>
                  <a:pt x="0" y="31534"/>
                </a:lnTo>
                <a:lnTo>
                  <a:pt x="4432" y="55714"/>
                </a:lnTo>
                <a:lnTo>
                  <a:pt x="31584" y="99174"/>
                </a:lnTo>
                <a:lnTo>
                  <a:pt x="73024" y="128625"/>
                </a:lnTo>
                <a:lnTo>
                  <a:pt x="122288" y="140741"/>
                </a:lnTo>
                <a:lnTo>
                  <a:pt x="138493" y="140550"/>
                </a:lnTo>
                <a:lnTo>
                  <a:pt x="176123" y="135572"/>
                </a:lnTo>
                <a:lnTo>
                  <a:pt x="211531" y="120789"/>
                </a:lnTo>
                <a:lnTo>
                  <a:pt x="241782" y="96519"/>
                </a:lnTo>
                <a:lnTo>
                  <a:pt x="249542" y="87337"/>
                </a:lnTo>
                <a:lnTo>
                  <a:pt x="143687" y="87337"/>
                </a:lnTo>
                <a:lnTo>
                  <a:pt x="92735" y="74536"/>
                </a:lnTo>
                <a:lnTo>
                  <a:pt x="65912" y="32943"/>
                </a:lnTo>
                <a:lnTo>
                  <a:pt x="60604" y="20307"/>
                </a:lnTo>
                <a:lnTo>
                  <a:pt x="57111" y="10960"/>
                </a:lnTo>
                <a:lnTo>
                  <a:pt x="54190" y="7315"/>
                </a:lnTo>
                <a:lnTo>
                  <a:pt x="49441" y="4381"/>
                </a:lnTo>
                <a:lnTo>
                  <a:pt x="44869" y="1460"/>
                </a:lnTo>
                <a:lnTo>
                  <a:pt x="399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62930" y="4901572"/>
            <a:ext cx="5835242" cy="4965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2761" y="281906"/>
            <a:ext cx="6785411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910080" algn="l"/>
              </a:tabLst>
            </a:pP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4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Размеще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ие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ат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яж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ом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 по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олке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од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ой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плос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ко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сти</a:t>
            </a:r>
            <a:r>
              <a:rPr sz="4000" b="1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 err="1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4000" b="1" spc="-25" dirty="0" err="1">
                <a:solidFill>
                  <a:srgbClr val="FFFFFF"/>
                </a:solidFill>
                <a:latin typeface="Open Sans"/>
                <a:cs typeface="Open Sans"/>
              </a:rPr>
              <a:t>ре</a:t>
            </a:r>
            <a:r>
              <a:rPr sz="4000" b="1" spc="-40" dirty="0" err="1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4000" b="1" spc="-25" dirty="0" err="1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lang="en-US" sz="4000" b="1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 err="1">
                <a:solidFill>
                  <a:srgbClr val="FFFFFF"/>
                </a:solidFill>
                <a:latin typeface="Open Sans"/>
                <a:cs typeface="Open Sans"/>
              </a:rPr>
              <a:t>угла</a:t>
            </a:r>
            <a:r>
              <a:rPr sz="4000" b="1" spc="-40" dirty="0" err="1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4000" b="1" spc="-30" dirty="0" err="1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90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°</a:t>
            </a:r>
            <a:r>
              <a:rPr sz="4000" b="1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40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ум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лами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12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°</a:t>
            </a:r>
            <a:endParaRPr sz="4000" dirty="0">
              <a:latin typeface="Open Sans"/>
              <a:cs typeface="Open San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E6496E-665A-42BC-9BF5-DB34F20AD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1" r="5471"/>
          <a:stretch/>
        </p:blipFill>
        <p:spPr>
          <a:xfrm>
            <a:off x="7729447" y="-10026"/>
            <a:ext cx="10550532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2083" y="1868422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761" y="1982725"/>
            <a:ext cx="86995" cy="75565"/>
          </a:xfrm>
          <a:custGeom>
            <a:avLst/>
            <a:gdLst/>
            <a:ahLst/>
            <a:cxnLst/>
            <a:rect l="l" t="t" r="r" b="b"/>
            <a:pathLst>
              <a:path w="86994" h="75564">
                <a:moveTo>
                  <a:pt x="76682" y="0"/>
                </a:moveTo>
                <a:lnTo>
                  <a:pt x="68656" y="0"/>
                </a:lnTo>
                <a:lnTo>
                  <a:pt x="66116" y="736"/>
                </a:lnTo>
                <a:lnTo>
                  <a:pt x="64731" y="2146"/>
                </a:lnTo>
                <a:lnTo>
                  <a:pt x="63334" y="3619"/>
                </a:lnTo>
                <a:lnTo>
                  <a:pt x="60477" y="7416"/>
                </a:lnTo>
                <a:lnTo>
                  <a:pt x="31330" y="37706"/>
                </a:lnTo>
                <a:lnTo>
                  <a:pt x="19621" y="44272"/>
                </a:lnTo>
                <a:lnTo>
                  <a:pt x="10972" y="48387"/>
                </a:lnTo>
                <a:lnTo>
                  <a:pt x="6464" y="50850"/>
                </a:lnTo>
                <a:lnTo>
                  <a:pt x="1320" y="54724"/>
                </a:lnTo>
                <a:lnTo>
                  <a:pt x="0" y="57785"/>
                </a:lnTo>
                <a:lnTo>
                  <a:pt x="0" y="65443"/>
                </a:lnTo>
                <a:lnTo>
                  <a:pt x="1320" y="68580"/>
                </a:lnTo>
                <a:lnTo>
                  <a:pt x="6553" y="74015"/>
                </a:lnTo>
                <a:lnTo>
                  <a:pt x="9499" y="75336"/>
                </a:lnTo>
                <a:lnTo>
                  <a:pt x="12852" y="75336"/>
                </a:lnTo>
                <a:lnTo>
                  <a:pt x="19900" y="73660"/>
                </a:lnTo>
                <a:lnTo>
                  <a:pt x="29768" y="68643"/>
                </a:lnTo>
                <a:lnTo>
                  <a:pt x="42468" y="60248"/>
                </a:lnTo>
                <a:lnTo>
                  <a:pt x="86410" y="60248"/>
                </a:lnTo>
                <a:lnTo>
                  <a:pt x="86499" y="12852"/>
                </a:lnTo>
                <a:lnTo>
                  <a:pt x="85191" y="8242"/>
                </a:lnTo>
                <a:lnTo>
                  <a:pt x="80111" y="1651"/>
                </a:lnTo>
                <a:lnTo>
                  <a:pt x="766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3238" y="2042981"/>
            <a:ext cx="44450" cy="121285"/>
          </a:xfrm>
          <a:custGeom>
            <a:avLst/>
            <a:gdLst/>
            <a:ahLst/>
            <a:cxnLst/>
            <a:rect l="l" t="t" r="r" b="b"/>
            <a:pathLst>
              <a:path w="44450" h="121285">
                <a:moveTo>
                  <a:pt x="43929" y="0"/>
                </a:moveTo>
                <a:lnTo>
                  <a:pt x="0" y="0"/>
                </a:lnTo>
                <a:lnTo>
                  <a:pt x="11366" y="101384"/>
                </a:lnTo>
                <a:lnTo>
                  <a:pt x="11366" y="107810"/>
                </a:lnTo>
                <a:lnTo>
                  <a:pt x="12839" y="112674"/>
                </a:lnTo>
                <a:lnTo>
                  <a:pt x="18732" y="119265"/>
                </a:lnTo>
                <a:lnTo>
                  <a:pt x="22656" y="120916"/>
                </a:lnTo>
                <a:lnTo>
                  <a:pt x="27571" y="120916"/>
                </a:lnTo>
                <a:lnTo>
                  <a:pt x="38709" y="116395"/>
                </a:lnTo>
                <a:lnTo>
                  <a:pt x="43713" y="102819"/>
                </a:lnTo>
                <a:lnTo>
                  <a:pt x="43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7510" y="2764534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59194" y="6095"/>
                </a:lnTo>
                <a:lnTo>
                  <a:pt x="113258" y="23393"/>
                </a:lnTo>
                <a:lnTo>
                  <a:pt x="73190" y="50444"/>
                </a:lnTo>
                <a:lnTo>
                  <a:pt x="40436" y="85801"/>
                </a:lnTo>
                <a:lnTo>
                  <a:pt x="16471" y="127990"/>
                </a:lnTo>
                <a:lnTo>
                  <a:pt x="2743" y="175564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5765" y="2883404"/>
            <a:ext cx="117475" cy="66675"/>
          </a:xfrm>
          <a:custGeom>
            <a:avLst/>
            <a:gdLst/>
            <a:ahLst/>
            <a:cxnLst/>
            <a:rect l="l" t="t" r="r" b="b"/>
            <a:pathLst>
              <a:path w="117475" h="66675">
                <a:moveTo>
                  <a:pt x="70713" y="0"/>
                </a:moveTo>
                <a:lnTo>
                  <a:pt x="27190" y="8293"/>
                </a:lnTo>
                <a:lnTo>
                  <a:pt x="0" y="45478"/>
                </a:lnTo>
                <a:lnTo>
                  <a:pt x="0" y="55867"/>
                </a:lnTo>
                <a:lnTo>
                  <a:pt x="1358" y="59588"/>
                </a:lnTo>
                <a:lnTo>
                  <a:pt x="6807" y="64998"/>
                </a:lnTo>
                <a:lnTo>
                  <a:pt x="10299" y="66344"/>
                </a:lnTo>
                <a:lnTo>
                  <a:pt x="19240" y="66344"/>
                </a:lnTo>
                <a:lnTo>
                  <a:pt x="22821" y="64820"/>
                </a:lnTo>
                <a:lnTo>
                  <a:pt x="27749" y="58915"/>
                </a:lnTo>
                <a:lnTo>
                  <a:pt x="29972" y="54686"/>
                </a:lnTo>
                <a:lnTo>
                  <a:pt x="57683" y="25031"/>
                </a:lnTo>
                <a:lnTo>
                  <a:pt x="67005" y="24790"/>
                </a:lnTo>
                <a:lnTo>
                  <a:pt x="117005" y="24790"/>
                </a:lnTo>
                <a:lnTo>
                  <a:pt x="83680" y="1917"/>
                </a:lnTo>
                <a:lnTo>
                  <a:pt x="7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5334" y="2908198"/>
            <a:ext cx="128270" cy="158115"/>
          </a:xfrm>
          <a:custGeom>
            <a:avLst/>
            <a:gdLst/>
            <a:ahLst/>
            <a:cxnLst/>
            <a:rect l="l" t="t" r="r" b="b"/>
            <a:pathLst>
              <a:path w="128269" h="158114">
                <a:moveTo>
                  <a:pt x="117436" y="0"/>
                </a:moveTo>
                <a:lnTo>
                  <a:pt x="67437" y="0"/>
                </a:lnTo>
                <a:lnTo>
                  <a:pt x="90766" y="22047"/>
                </a:lnTo>
                <a:lnTo>
                  <a:pt x="90766" y="32258"/>
                </a:lnTo>
                <a:lnTo>
                  <a:pt x="89573" y="37160"/>
                </a:lnTo>
                <a:lnTo>
                  <a:pt x="84797" y="47459"/>
                </a:lnTo>
                <a:lnTo>
                  <a:pt x="81394" y="52362"/>
                </a:lnTo>
                <a:lnTo>
                  <a:pt x="76796" y="57175"/>
                </a:lnTo>
                <a:lnTo>
                  <a:pt x="72288" y="61988"/>
                </a:lnTo>
                <a:lnTo>
                  <a:pt x="66586" y="66802"/>
                </a:lnTo>
                <a:lnTo>
                  <a:pt x="59766" y="71615"/>
                </a:lnTo>
                <a:lnTo>
                  <a:pt x="55943" y="74155"/>
                </a:lnTo>
                <a:lnTo>
                  <a:pt x="23202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90" y="148907"/>
                </a:lnTo>
                <a:lnTo>
                  <a:pt x="8775" y="155829"/>
                </a:lnTo>
                <a:lnTo>
                  <a:pt x="13627" y="157518"/>
                </a:lnTo>
                <a:lnTo>
                  <a:pt x="117068" y="157518"/>
                </a:lnTo>
                <a:lnTo>
                  <a:pt x="121234" y="156083"/>
                </a:lnTo>
                <a:lnTo>
                  <a:pt x="123875" y="153289"/>
                </a:lnTo>
                <a:lnTo>
                  <a:pt x="126606" y="150507"/>
                </a:lnTo>
                <a:lnTo>
                  <a:pt x="127965" y="147040"/>
                </a:lnTo>
                <a:lnTo>
                  <a:pt x="127965" y="142989"/>
                </a:lnTo>
                <a:lnTo>
                  <a:pt x="127800" y="138341"/>
                </a:lnTo>
                <a:lnTo>
                  <a:pt x="126098" y="134708"/>
                </a:lnTo>
                <a:lnTo>
                  <a:pt x="119278" y="129476"/>
                </a:lnTo>
                <a:lnTo>
                  <a:pt x="114338" y="128130"/>
                </a:lnTo>
                <a:lnTo>
                  <a:pt x="42748" y="128130"/>
                </a:lnTo>
                <a:lnTo>
                  <a:pt x="44780" y="125006"/>
                </a:lnTo>
                <a:lnTo>
                  <a:pt x="98005" y="77063"/>
                </a:lnTo>
                <a:lnTo>
                  <a:pt x="121297" y="45059"/>
                </a:lnTo>
                <a:lnTo>
                  <a:pt x="124244" y="33324"/>
                </a:lnTo>
                <a:lnTo>
                  <a:pt x="123723" y="18059"/>
                </a:lnTo>
                <a:lnTo>
                  <a:pt x="121119" y="8102"/>
                </a:lnTo>
                <a:lnTo>
                  <a:pt x="118516" y="1689"/>
                </a:lnTo>
                <a:lnTo>
                  <a:pt x="117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45611" y="2708146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10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594" y="97015"/>
                </a:lnTo>
                <a:lnTo>
                  <a:pt x="10413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5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37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7"/>
                </a:lnTo>
                <a:lnTo>
                  <a:pt x="407758" y="188175"/>
                </a:lnTo>
                <a:lnTo>
                  <a:pt x="398017" y="140195"/>
                </a:lnTo>
                <a:lnTo>
                  <a:pt x="377837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091921" y="2823973"/>
            <a:ext cx="86995" cy="75565"/>
          </a:xfrm>
          <a:custGeom>
            <a:avLst/>
            <a:gdLst/>
            <a:ahLst/>
            <a:cxnLst/>
            <a:rect l="l" t="t" r="r" b="b"/>
            <a:pathLst>
              <a:path w="86994" h="75564">
                <a:moveTo>
                  <a:pt x="76669" y="0"/>
                </a:moveTo>
                <a:lnTo>
                  <a:pt x="68643" y="0"/>
                </a:lnTo>
                <a:lnTo>
                  <a:pt x="66103" y="736"/>
                </a:lnTo>
                <a:lnTo>
                  <a:pt x="64719" y="2146"/>
                </a:lnTo>
                <a:lnTo>
                  <a:pt x="63322" y="3619"/>
                </a:lnTo>
                <a:lnTo>
                  <a:pt x="60464" y="7416"/>
                </a:lnTo>
                <a:lnTo>
                  <a:pt x="31318" y="37706"/>
                </a:lnTo>
                <a:lnTo>
                  <a:pt x="19608" y="44272"/>
                </a:lnTo>
                <a:lnTo>
                  <a:pt x="10960" y="48387"/>
                </a:lnTo>
                <a:lnTo>
                  <a:pt x="6451" y="50850"/>
                </a:lnTo>
                <a:lnTo>
                  <a:pt x="1308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08" y="68580"/>
                </a:lnTo>
                <a:lnTo>
                  <a:pt x="6540" y="74015"/>
                </a:lnTo>
                <a:lnTo>
                  <a:pt x="9486" y="75336"/>
                </a:lnTo>
                <a:lnTo>
                  <a:pt x="12839" y="75336"/>
                </a:lnTo>
                <a:lnTo>
                  <a:pt x="19888" y="73660"/>
                </a:lnTo>
                <a:lnTo>
                  <a:pt x="29756" y="68643"/>
                </a:lnTo>
                <a:lnTo>
                  <a:pt x="42456" y="60248"/>
                </a:lnTo>
                <a:lnTo>
                  <a:pt x="86398" y="60248"/>
                </a:lnTo>
                <a:lnTo>
                  <a:pt x="86486" y="12852"/>
                </a:lnTo>
                <a:lnTo>
                  <a:pt x="85178" y="8242"/>
                </a:lnTo>
                <a:lnTo>
                  <a:pt x="80098" y="1651"/>
                </a:lnTo>
                <a:lnTo>
                  <a:pt x="7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134385" y="2884229"/>
            <a:ext cx="44450" cy="121285"/>
          </a:xfrm>
          <a:custGeom>
            <a:avLst/>
            <a:gdLst/>
            <a:ahLst/>
            <a:cxnLst/>
            <a:rect l="l" t="t" r="r" b="b"/>
            <a:pathLst>
              <a:path w="44450" h="121285">
                <a:moveTo>
                  <a:pt x="43929" y="0"/>
                </a:moveTo>
                <a:lnTo>
                  <a:pt x="0" y="0"/>
                </a:lnTo>
                <a:lnTo>
                  <a:pt x="11366" y="101384"/>
                </a:lnTo>
                <a:lnTo>
                  <a:pt x="11366" y="107810"/>
                </a:lnTo>
                <a:lnTo>
                  <a:pt x="12839" y="112674"/>
                </a:lnTo>
                <a:lnTo>
                  <a:pt x="18732" y="119265"/>
                </a:lnTo>
                <a:lnTo>
                  <a:pt x="22656" y="120916"/>
                </a:lnTo>
                <a:lnTo>
                  <a:pt x="27571" y="120916"/>
                </a:lnTo>
                <a:lnTo>
                  <a:pt x="38709" y="116395"/>
                </a:lnTo>
                <a:lnTo>
                  <a:pt x="43713" y="102819"/>
                </a:lnTo>
                <a:lnTo>
                  <a:pt x="43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58498" y="360121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06746" y="3718557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4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0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6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06326" y="3743350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4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29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5" y="66802"/>
                </a:lnTo>
                <a:lnTo>
                  <a:pt x="59054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1" y="157518"/>
                </a:lnTo>
                <a:lnTo>
                  <a:pt x="115671" y="157518"/>
                </a:lnTo>
                <a:lnTo>
                  <a:pt x="119799" y="156083"/>
                </a:lnTo>
                <a:lnTo>
                  <a:pt x="122402" y="153289"/>
                </a:lnTo>
                <a:lnTo>
                  <a:pt x="125094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6" y="134708"/>
                </a:lnTo>
                <a:lnTo>
                  <a:pt x="117855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24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23187" y="1870472"/>
            <a:ext cx="8907780" cy="669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ый</a:t>
            </a:r>
            <a:r>
              <a:rPr sz="2000" b="1" spc="-7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с помощью</a:t>
            </a:r>
            <a:endParaRPr sz="2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ля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де</a:t>
            </a:r>
            <a:r>
              <a:rPr sz="2000" b="1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ел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1850">
              <a:latin typeface="Times New Roman"/>
              <a:cs typeface="Times New Roman"/>
            </a:endParaRPr>
          </a:p>
          <a:p>
            <a:pPr marL="13335" marR="273050" indent="-635">
              <a:lnSpc>
                <a:spcPct val="1210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ка,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с 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ей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он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14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,5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ам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оптима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иан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ет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за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жить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8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ей</a:t>
            </a:r>
            <a:r>
              <a:rPr sz="2000" b="1" spc="-7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 м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250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яе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2500">
              <a:latin typeface="Times New Roman"/>
              <a:cs typeface="Times New Roman"/>
            </a:endParaRPr>
          </a:p>
          <a:p>
            <a:pPr marL="13970" marR="5080">
              <a:lnSpc>
                <a:spcPct val="1207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анной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он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жа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ем,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 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ине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нак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шиноп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аким 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азом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ме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ани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8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053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/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480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ют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2500">
              <a:latin typeface="Times New Roman"/>
              <a:cs typeface="Times New Roman"/>
            </a:endParaRPr>
          </a:p>
          <a:p>
            <a:pPr marL="13970" marR="683260">
              <a:lnSpc>
                <a:spcPct val="121000"/>
              </a:lnSpc>
            </a:pP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 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ямо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ине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ей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2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екта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A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641105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I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шт)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2500">
              <a:latin typeface="Times New Roman"/>
              <a:cs typeface="Times New Roman"/>
            </a:endParaRPr>
          </a:p>
          <a:p>
            <a:pPr marL="13970" marR="377825">
              <a:lnSpc>
                <a:spcPct val="1210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ине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ей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под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9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0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нео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имо 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ать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екта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ей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ан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ти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он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1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A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641205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641305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V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(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 2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шт)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72800" y="1548383"/>
            <a:ext cx="2188463" cy="1949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83112" y="4128515"/>
            <a:ext cx="2176271" cy="21275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33857" y="3692649"/>
            <a:ext cx="466725" cy="467995"/>
          </a:xfrm>
          <a:custGeom>
            <a:avLst/>
            <a:gdLst/>
            <a:ahLst/>
            <a:cxnLst/>
            <a:rect l="l" t="t" r="r" b="b"/>
            <a:pathLst>
              <a:path w="466725" h="467995">
                <a:moveTo>
                  <a:pt x="271145" y="0"/>
                </a:moveTo>
                <a:lnTo>
                  <a:pt x="219748" y="634"/>
                </a:lnTo>
                <a:lnTo>
                  <a:pt x="174193" y="23253"/>
                </a:lnTo>
                <a:lnTo>
                  <a:pt x="174066" y="32372"/>
                </a:lnTo>
                <a:lnTo>
                  <a:pt x="173799" y="88442"/>
                </a:lnTo>
                <a:lnTo>
                  <a:pt x="172758" y="127431"/>
                </a:lnTo>
                <a:lnTo>
                  <a:pt x="155308" y="174129"/>
                </a:lnTo>
                <a:lnTo>
                  <a:pt x="150177" y="174586"/>
                </a:lnTo>
                <a:lnTo>
                  <a:pt x="47806" y="175666"/>
                </a:lnTo>
                <a:lnTo>
                  <a:pt x="63" y="193370"/>
                </a:lnTo>
                <a:lnTo>
                  <a:pt x="635" y="248932"/>
                </a:lnTo>
                <a:lnTo>
                  <a:pt x="21691" y="293992"/>
                </a:lnTo>
                <a:lnTo>
                  <a:pt x="86842" y="294322"/>
                </a:lnTo>
                <a:lnTo>
                  <a:pt x="126288" y="295147"/>
                </a:lnTo>
                <a:lnTo>
                  <a:pt x="174002" y="313397"/>
                </a:lnTo>
                <a:lnTo>
                  <a:pt x="174163" y="380326"/>
                </a:lnTo>
                <a:lnTo>
                  <a:pt x="174421" y="418223"/>
                </a:lnTo>
                <a:lnTo>
                  <a:pt x="181190" y="467791"/>
                </a:lnTo>
                <a:lnTo>
                  <a:pt x="291338" y="467855"/>
                </a:lnTo>
                <a:lnTo>
                  <a:pt x="291445" y="418223"/>
                </a:lnTo>
                <a:lnTo>
                  <a:pt x="291642" y="380326"/>
                </a:lnTo>
                <a:lnTo>
                  <a:pt x="292785" y="341337"/>
                </a:lnTo>
                <a:lnTo>
                  <a:pt x="312089" y="294627"/>
                </a:lnTo>
                <a:lnTo>
                  <a:pt x="317779" y="294182"/>
                </a:lnTo>
                <a:lnTo>
                  <a:pt x="419239" y="292963"/>
                </a:lnTo>
                <a:lnTo>
                  <a:pt x="466255" y="273392"/>
                </a:lnTo>
                <a:lnTo>
                  <a:pt x="465556" y="218668"/>
                </a:lnTo>
                <a:lnTo>
                  <a:pt x="449135" y="175666"/>
                </a:lnTo>
                <a:lnTo>
                  <a:pt x="376631" y="174370"/>
                </a:lnTo>
                <a:lnTo>
                  <a:pt x="324154" y="172377"/>
                </a:lnTo>
                <a:lnTo>
                  <a:pt x="291401" y="151434"/>
                </a:lnTo>
                <a:lnTo>
                  <a:pt x="291285" y="127431"/>
                </a:lnTo>
                <a:lnTo>
                  <a:pt x="291172" y="88239"/>
                </a:lnTo>
                <a:lnTo>
                  <a:pt x="290487" y="48323"/>
                </a:lnTo>
                <a:lnTo>
                  <a:pt x="275221" y="63"/>
                </a:lnTo>
                <a:lnTo>
                  <a:pt x="2711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6468" y="4907278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2" y="0"/>
                </a:moveTo>
                <a:lnTo>
                  <a:pt x="133426" y="9944"/>
                </a:lnTo>
                <a:lnTo>
                  <a:pt x="92329" y="29235"/>
                </a:lnTo>
                <a:lnTo>
                  <a:pt x="57137" y="57137"/>
                </a:lnTo>
                <a:lnTo>
                  <a:pt x="29235" y="92328"/>
                </a:lnTo>
                <a:lnTo>
                  <a:pt x="9944" y="133426"/>
                </a:lnTo>
                <a:lnTo>
                  <a:pt x="647" y="179069"/>
                </a:lnTo>
                <a:lnTo>
                  <a:pt x="0" y="195071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2" y="390143"/>
                </a:lnTo>
                <a:lnTo>
                  <a:pt x="211074" y="389496"/>
                </a:lnTo>
                <a:lnTo>
                  <a:pt x="256717" y="380199"/>
                </a:lnTo>
                <a:lnTo>
                  <a:pt x="297815" y="360908"/>
                </a:lnTo>
                <a:lnTo>
                  <a:pt x="333006" y="333006"/>
                </a:lnTo>
                <a:lnTo>
                  <a:pt x="360908" y="297814"/>
                </a:lnTo>
                <a:lnTo>
                  <a:pt x="380199" y="256717"/>
                </a:lnTo>
                <a:lnTo>
                  <a:pt x="389496" y="211073"/>
                </a:lnTo>
                <a:lnTo>
                  <a:pt x="390144" y="195071"/>
                </a:lnTo>
                <a:lnTo>
                  <a:pt x="389496" y="179069"/>
                </a:lnTo>
                <a:lnTo>
                  <a:pt x="380199" y="133426"/>
                </a:lnTo>
                <a:lnTo>
                  <a:pt x="360908" y="92328"/>
                </a:lnTo>
                <a:lnTo>
                  <a:pt x="333006" y="57137"/>
                </a:lnTo>
                <a:lnTo>
                  <a:pt x="297815" y="29235"/>
                </a:lnTo>
                <a:lnTo>
                  <a:pt x="256717" y="9944"/>
                </a:lnTo>
                <a:lnTo>
                  <a:pt x="211074" y="647"/>
                </a:lnTo>
                <a:lnTo>
                  <a:pt x="195072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316" y="5017003"/>
            <a:ext cx="99695" cy="52069"/>
          </a:xfrm>
          <a:custGeom>
            <a:avLst/>
            <a:gdLst/>
            <a:ahLst/>
            <a:cxnLst/>
            <a:rect l="l" t="t" r="r" b="b"/>
            <a:pathLst>
              <a:path w="99694" h="52070">
                <a:moveTo>
                  <a:pt x="61696" y="0"/>
                </a:moveTo>
                <a:lnTo>
                  <a:pt x="45897" y="0"/>
                </a:lnTo>
                <a:lnTo>
                  <a:pt x="38163" y="1181"/>
                </a:lnTo>
                <a:lnTo>
                  <a:pt x="0" y="34378"/>
                </a:lnTo>
                <a:lnTo>
                  <a:pt x="0" y="42456"/>
                </a:lnTo>
                <a:lnTo>
                  <a:pt x="1257" y="45758"/>
                </a:lnTo>
                <a:lnTo>
                  <a:pt x="6413" y="50774"/>
                </a:lnTo>
                <a:lnTo>
                  <a:pt x="9232" y="52031"/>
                </a:lnTo>
                <a:lnTo>
                  <a:pt x="14859" y="52031"/>
                </a:lnTo>
                <a:lnTo>
                  <a:pt x="26047" y="40652"/>
                </a:lnTo>
                <a:lnTo>
                  <a:pt x="29171" y="33908"/>
                </a:lnTo>
                <a:lnTo>
                  <a:pt x="30810" y="31153"/>
                </a:lnTo>
                <a:lnTo>
                  <a:pt x="32613" y="29044"/>
                </a:lnTo>
                <a:lnTo>
                  <a:pt x="34328" y="26923"/>
                </a:lnTo>
                <a:lnTo>
                  <a:pt x="36753" y="25196"/>
                </a:lnTo>
                <a:lnTo>
                  <a:pt x="42849" y="22529"/>
                </a:lnTo>
                <a:lnTo>
                  <a:pt x="46685" y="21894"/>
                </a:lnTo>
                <a:lnTo>
                  <a:pt x="99225" y="21894"/>
                </a:lnTo>
                <a:lnTo>
                  <a:pt x="98450" y="20167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5224" y="5038902"/>
            <a:ext cx="77470" cy="69850"/>
          </a:xfrm>
          <a:custGeom>
            <a:avLst/>
            <a:gdLst/>
            <a:ahLst/>
            <a:cxnLst/>
            <a:rect l="l" t="t" r="r" b="b"/>
            <a:pathLst>
              <a:path w="77469" h="69850">
                <a:moveTo>
                  <a:pt x="72326" y="0"/>
                </a:moveTo>
                <a:lnTo>
                  <a:pt x="31267" y="0"/>
                </a:lnTo>
                <a:lnTo>
                  <a:pt x="36741" y="2120"/>
                </a:lnTo>
                <a:lnTo>
                  <a:pt x="40728" y="6350"/>
                </a:lnTo>
                <a:lnTo>
                  <a:pt x="44805" y="10591"/>
                </a:lnTo>
                <a:lnTo>
                  <a:pt x="46837" y="15697"/>
                </a:lnTo>
                <a:lnTo>
                  <a:pt x="46837" y="29349"/>
                </a:lnTo>
                <a:lnTo>
                  <a:pt x="44335" y="35229"/>
                </a:lnTo>
                <a:lnTo>
                  <a:pt x="34163" y="43548"/>
                </a:lnTo>
                <a:lnTo>
                  <a:pt x="28143" y="45593"/>
                </a:lnTo>
                <a:lnTo>
                  <a:pt x="11023" y="45593"/>
                </a:lnTo>
                <a:lnTo>
                  <a:pt x="6870" y="46685"/>
                </a:lnTo>
                <a:lnTo>
                  <a:pt x="1397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68" y="64579"/>
                </a:lnTo>
                <a:lnTo>
                  <a:pt x="5702" y="68821"/>
                </a:lnTo>
                <a:lnTo>
                  <a:pt x="8991" y="69837"/>
                </a:lnTo>
                <a:lnTo>
                  <a:pt x="14147" y="69837"/>
                </a:lnTo>
                <a:lnTo>
                  <a:pt x="16179" y="69684"/>
                </a:lnTo>
                <a:lnTo>
                  <a:pt x="22593" y="69049"/>
                </a:lnTo>
                <a:lnTo>
                  <a:pt x="24942" y="68897"/>
                </a:lnTo>
                <a:lnTo>
                  <a:pt x="75565" y="68897"/>
                </a:lnTo>
                <a:lnTo>
                  <a:pt x="69037" y="62230"/>
                </a:lnTo>
                <a:lnTo>
                  <a:pt x="64033" y="58534"/>
                </a:lnTo>
                <a:lnTo>
                  <a:pt x="58013" y="55321"/>
                </a:lnTo>
                <a:lnTo>
                  <a:pt x="77254" y="27228"/>
                </a:lnTo>
                <a:lnTo>
                  <a:pt x="77254" y="13804"/>
                </a:lnTo>
                <a:lnTo>
                  <a:pt x="76073" y="8318"/>
                </a:lnTo>
                <a:lnTo>
                  <a:pt x="7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5328" y="5107795"/>
            <a:ext cx="55880" cy="59055"/>
          </a:xfrm>
          <a:custGeom>
            <a:avLst/>
            <a:gdLst/>
            <a:ahLst/>
            <a:cxnLst/>
            <a:rect l="l" t="t" r="r" b="b"/>
            <a:pathLst>
              <a:path w="55880" h="59054">
                <a:moveTo>
                  <a:pt x="45453" y="0"/>
                </a:moveTo>
                <a:lnTo>
                  <a:pt x="5080" y="0"/>
                </a:lnTo>
                <a:lnTo>
                  <a:pt x="11874" y="2514"/>
                </a:lnTo>
                <a:lnTo>
                  <a:pt x="16802" y="7620"/>
                </a:lnTo>
                <a:lnTo>
                  <a:pt x="21653" y="12712"/>
                </a:lnTo>
                <a:lnTo>
                  <a:pt x="24155" y="19773"/>
                </a:lnTo>
                <a:lnTo>
                  <a:pt x="24155" y="34759"/>
                </a:lnTo>
                <a:lnTo>
                  <a:pt x="0" y="58699"/>
                </a:lnTo>
                <a:lnTo>
                  <a:pt x="45440" y="58699"/>
                </a:lnTo>
                <a:lnTo>
                  <a:pt x="48628" y="54229"/>
                </a:lnTo>
                <a:lnTo>
                  <a:pt x="51371" y="47713"/>
                </a:lnTo>
                <a:lnTo>
                  <a:pt x="54190" y="41198"/>
                </a:lnTo>
                <a:lnTo>
                  <a:pt x="55452" y="34759"/>
                </a:lnTo>
                <a:lnTo>
                  <a:pt x="55511" y="27470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3629" y="5128593"/>
            <a:ext cx="107314" cy="60960"/>
          </a:xfrm>
          <a:custGeom>
            <a:avLst/>
            <a:gdLst/>
            <a:ahLst/>
            <a:cxnLst/>
            <a:rect l="l" t="t" r="r" b="b"/>
            <a:pathLst>
              <a:path w="107315" h="60960">
                <a:moveTo>
                  <a:pt x="17119" y="0"/>
                </a:moveTo>
                <a:lnTo>
                  <a:pt x="10706" y="0"/>
                </a:lnTo>
                <a:lnTo>
                  <a:pt x="7188" y="1333"/>
                </a:lnTo>
                <a:lnTo>
                  <a:pt x="1409" y="6832"/>
                </a:lnTo>
                <a:lnTo>
                  <a:pt x="0" y="10363"/>
                </a:lnTo>
                <a:lnTo>
                  <a:pt x="0" y="18287"/>
                </a:lnTo>
                <a:lnTo>
                  <a:pt x="6019" y="33197"/>
                </a:lnTo>
                <a:lnTo>
                  <a:pt x="39408" y="58927"/>
                </a:lnTo>
                <a:lnTo>
                  <a:pt x="47624" y="60578"/>
                </a:lnTo>
                <a:lnTo>
                  <a:pt x="65760" y="60578"/>
                </a:lnTo>
                <a:lnTo>
                  <a:pt x="100787" y="44335"/>
                </a:lnTo>
                <a:lnTo>
                  <a:pt x="107137" y="37896"/>
                </a:lnTo>
                <a:lnTo>
                  <a:pt x="48793" y="37896"/>
                </a:lnTo>
                <a:lnTo>
                  <a:pt x="42379" y="35305"/>
                </a:lnTo>
                <a:lnTo>
                  <a:pt x="37845" y="30137"/>
                </a:lnTo>
                <a:lnTo>
                  <a:pt x="31622" y="21018"/>
                </a:lnTo>
                <a:lnTo>
                  <a:pt x="25806" y="8293"/>
                </a:lnTo>
                <a:lnTo>
                  <a:pt x="24472" y="4711"/>
                </a:lnTo>
                <a:lnTo>
                  <a:pt x="23215" y="3136"/>
                </a:lnTo>
                <a:lnTo>
                  <a:pt x="21183" y="1879"/>
                </a:lnTo>
                <a:lnTo>
                  <a:pt x="19227" y="622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826495" y="7830311"/>
            <a:ext cx="1751075" cy="1751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36452" y="7635240"/>
            <a:ext cx="1751075" cy="1751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375124" y="9433623"/>
            <a:ext cx="13925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A641105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I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2751" y="6466330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2" y="0"/>
                </a:moveTo>
                <a:lnTo>
                  <a:pt x="133426" y="9944"/>
                </a:lnTo>
                <a:lnTo>
                  <a:pt x="92329" y="29235"/>
                </a:lnTo>
                <a:lnTo>
                  <a:pt x="57137" y="57137"/>
                </a:lnTo>
                <a:lnTo>
                  <a:pt x="29235" y="92329"/>
                </a:lnTo>
                <a:lnTo>
                  <a:pt x="9944" y="133426"/>
                </a:lnTo>
                <a:lnTo>
                  <a:pt x="647" y="179070"/>
                </a:lnTo>
                <a:lnTo>
                  <a:pt x="0" y="195072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2" y="390144"/>
                </a:lnTo>
                <a:lnTo>
                  <a:pt x="211074" y="389496"/>
                </a:lnTo>
                <a:lnTo>
                  <a:pt x="256717" y="380199"/>
                </a:lnTo>
                <a:lnTo>
                  <a:pt x="297815" y="360908"/>
                </a:lnTo>
                <a:lnTo>
                  <a:pt x="333006" y="333006"/>
                </a:lnTo>
                <a:lnTo>
                  <a:pt x="360908" y="297815"/>
                </a:lnTo>
                <a:lnTo>
                  <a:pt x="380199" y="256717"/>
                </a:lnTo>
                <a:lnTo>
                  <a:pt x="389496" y="211074"/>
                </a:lnTo>
                <a:lnTo>
                  <a:pt x="390144" y="195072"/>
                </a:lnTo>
                <a:lnTo>
                  <a:pt x="389496" y="179070"/>
                </a:lnTo>
                <a:lnTo>
                  <a:pt x="380199" y="133426"/>
                </a:lnTo>
                <a:lnTo>
                  <a:pt x="360908" y="92329"/>
                </a:lnTo>
                <a:lnTo>
                  <a:pt x="333006" y="57137"/>
                </a:lnTo>
                <a:lnTo>
                  <a:pt x="297815" y="29235"/>
                </a:lnTo>
                <a:lnTo>
                  <a:pt x="256717" y="9944"/>
                </a:lnTo>
                <a:lnTo>
                  <a:pt x="211074" y="647"/>
                </a:lnTo>
                <a:lnTo>
                  <a:pt x="195072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415014" y="9287254"/>
            <a:ext cx="391795" cy="390525"/>
          </a:xfrm>
          <a:custGeom>
            <a:avLst/>
            <a:gdLst/>
            <a:ahLst/>
            <a:cxnLst/>
            <a:rect l="l" t="t" r="r" b="b"/>
            <a:pathLst>
              <a:path w="391795" h="390525">
                <a:moveTo>
                  <a:pt x="195833" y="0"/>
                </a:moveTo>
                <a:lnTo>
                  <a:pt x="133946" y="9944"/>
                </a:lnTo>
                <a:lnTo>
                  <a:pt x="92684" y="29235"/>
                </a:lnTo>
                <a:lnTo>
                  <a:pt x="57365" y="57137"/>
                </a:lnTo>
                <a:lnTo>
                  <a:pt x="29349" y="92329"/>
                </a:lnTo>
                <a:lnTo>
                  <a:pt x="9982" y="133426"/>
                </a:lnTo>
                <a:lnTo>
                  <a:pt x="647" y="179069"/>
                </a:lnTo>
                <a:lnTo>
                  <a:pt x="0" y="195072"/>
                </a:lnTo>
                <a:lnTo>
                  <a:pt x="2565" y="226707"/>
                </a:lnTo>
                <a:lnTo>
                  <a:pt x="15392" y="270992"/>
                </a:lnTo>
                <a:lnTo>
                  <a:pt x="37795" y="310273"/>
                </a:lnTo>
                <a:lnTo>
                  <a:pt x="68389" y="343179"/>
                </a:lnTo>
                <a:lnTo>
                  <a:pt x="105841" y="368363"/>
                </a:lnTo>
                <a:lnTo>
                  <a:pt x="148780" y="384479"/>
                </a:lnTo>
                <a:lnTo>
                  <a:pt x="195833" y="390144"/>
                </a:lnTo>
                <a:lnTo>
                  <a:pt x="211886" y="389496"/>
                </a:lnTo>
                <a:lnTo>
                  <a:pt x="257721" y="380199"/>
                </a:lnTo>
                <a:lnTo>
                  <a:pt x="298983" y="360908"/>
                </a:lnTo>
                <a:lnTo>
                  <a:pt x="334302" y="333006"/>
                </a:lnTo>
                <a:lnTo>
                  <a:pt x="362318" y="297815"/>
                </a:lnTo>
                <a:lnTo>
                  <a:pt x="381685" y="256717"/>
                </a:lnTo>
                <a:lnTo>
                  <a:pt x="391020" y="211073"/>
                </a:lnTo>
                <a:lnTo>
                  <a:pt x="391667" y="195072"/>
                </a:lnTo>
                <a:lnTo>
                  <a:pt x="391020" y="179069"/>
                </a:lnTo>
                <a:lnTo>
                  <a:pt x="381685" y="133426"/>
                </a:lnTo>
                <a:lnTo>
                  <a:pt x="362318" y="92329"/>
                </a:lnTo>
                <a:lnTo>
                  <a:pt x="334302" y="57137"/>
                </a:lnTo>
                <a:lnTo>
                  <a:pt x="298983" y="29235"/>
                </a:lnTo>
                <a:lnTo>
                  <a:pt x="257721" y="9944"/>
                </a:lnTo>
                <a:lnTo>
                  <a:pt x="211886" y="647"/>
                </a:lnTo>
                <a:lnTo>
                  <a:pt x="195833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779239" y="6873238"/>
            <a:ext cx="390525" cy="391795"/>
          </a:xfrm>
          <a:custGeom>
            <a:avLst/>
            <a:gdLst/>
            <a:ahLst/>
            <a:cxnLst/>
            <a:rect l="l" t="t" r="r" b="b"/>
            <a:pathLst>
              <a:path w="390525" h="391795">
                <a:moveTo>
                  <a:pt x="195071" y="0"/>
                </a:moveTo>
                <a:lnTo>
                  <a:pt x="133426" y="9982"/>
                </a:lnTo>
                <a:lnTo>
                  <a:pt x="92328" y="29349"/>
                </a:lnTo>
                <a:lnTo>
                  <a:pt x="57137" y="57365"/>
                </a:lnTo>
                <a:lnTo>
                  <a:pt x="29235" y="92684"/>
                </a:lnTo>
                <a:lnTo>
                  <a:pt x="9944" y="133946"/>
                </a:lnTo>
                <a:lnTo>
                  <a:pt x="647" y="179781"/>
                </a:lnTo>
                <a:lnTo>
                  <a:pt x="0" y="195833"/>
                </a:lnTo>
                <a:lnTo>
                  <a:pt x="2552" y="227596"/>
                </a:lnTo>
                <a:lnTo>
                  <a:pt x="15328" y="272059"/>
                </a:lnTo>
                <a:lnTo>
                  <a:pt x="37642" y="311480"/>
                </a:lnTo>
                <a:lnTo>
                  <a:pt x="68122" y="344525"/>
                </a:lnTo>
                <a:lnTo>
                  <a:pt x="105435" y="369811"/>
                </a:lnTo>
                <a:lnTo>
                  <a:pt x="148196" y="385978"/>
                </a:lnTo>
                <a:lnTo>
                  <a:pt x="195071" y="391667"/>
                </a:lnTo>
                <a:lnTo>
                  <a:pt x="211073" y="391020"/>
                </a:lnTo>
                <a:lnTo>
                  <a:pt x="256717" y="381685"/>
                </a:lnTo>
                <a:lnTo>
                  <a:pt x="297814" y="362318"/>
                </a:lnTo>
                <a:lnTo>
                  <a:pt x="333006" y="334302"/>
                </a:lnTo>
                <a:lnTo>
                  <a:pt x="360908" y="298983"/>
                </a:lnTo>
                <a:lnTo>
                  <a:pt x="380199" y="257721"/>
                </a:lnTo>
                <a:lnTo>
                  <a:pt x="389496" y="211899"/>
                </a:lnTo>
                <a:lnTo>
                  <a:pt x="390143" y="195833"/>
                </a:lnTo>
                <a:lnTo>
                  <a:pt x="389496" y="179781"/>
                </a:lnTo>
                <a:lnTo>
                  <a:pt x="380199" y="133946"/>
                </a:lnTo>
                <a:lnTo>
                  <a:pt x="360908" y="92684"/>
                </a:lnTo>
                <a:lnTo>
                  <a:pt x="333006" y="57365"/>
                </a:lnTo>
                <a:lnTo>
                  <a:pt x="297814" y="29349"/>
                </a:lnTo>
                <a:lnTo>
                  <a:pt x="256717" y="9982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921088" y="6984485"/>
            <a:ext cx="99695" cy="52069"/>
          </a:xfrm>
          <a:custGeom>
            <a:avLst/>
            <a:gdLst/>
            <a:ahLst/>
            <a:cxnLst/>
            <a:rect l="l" t="t" r="r" b="b"/>
            <a:pathLst>
              <a:path w="99694" h="52070">
                <a:moveTo>
                  <a:pt x="61696" y="0"/>
                </a:moveTo>
                <a:lnTo>
                  <a:pt x="45897" y="0"/>
                </a:lnTo>
                <a:lnTo>
                  <a:pt x="38163" y="1181"/>
                </a:lnTo>
                <a:lnTo>
                  <a:pt x="0" y="34378"/>
                </a:lnTo>
                <a:lnTo>
                  <a:pt x="0" y="42456"/>
                </a:lnTo>
                <a:lnTo>
                  <a:pt x="1257" y="45758"/>
                </a:lnTo>
                <a:lnTo>
                  <a:pt x="6413" y="50774"/>
                </a:lnTo>
                <a:lnTo>
                  <a:pt x="9232" y="52031"/>
                </a:lnTo>
                <a:lnTo>
                  <a:pt x="14859" y="52031"/>
                </a:lnTo>
                <a:lnTo>
                  <a:pt x="26035" y="40652"/>
                </a:lnTo>
                <a:lnTo>
                  <a:pt x="29171" y="33909"/>
                </a:lnTo>
                <a:lnTo>
                  <a:pt x="30810" y="31153"/>
                </a:lnTo>
                <a:lnTo>
                  <a:pt x="32613" y="29044"/>
                </a:lnTo>
                <a:lnTo>
                  <a:pt x="34328" y="26924"/>
                </a:lnTo>
                <a:lnTo>
                  <a:pt x="36753" y="25196"/>
                </a:lnTo>
                <a:lnTo>
                  <a:pt x="42849" y="22529"/>
                </a:lnTo>
                <a:lnTo>
                  <a:pt x="46685" y="21894"/>
                </a:lnTo>
                <a:lnTo>
                  <a:pt x="99225" y="21894"/>
                </a:lnTo>
                <a:lnTo>
                  <a:pt x="98450" y="20167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947984" y="7006387"/>
            <a:ext cx="77470" cy="69850"/>
          </a:xfrm>
          <a:custGeom>
            <a:avLst/>
            <a:gdLst/>
            <a:ahLst/>
            <a:cxnLst/>
            <a:rect l="l" t="t" r="r" b="b"/>
            <a:pathLst>
              <a:path w="77469" h="69850">
                <a:moveTo>
                  <a:pt x="72339" y="0"/>
                </a:moveTo>
                <a:lnTo>
                  <a:pt x="31280" y="0"/>
                </a:lnTo>
                <a:lnTo>
                  <a:pt x="36753" y="2120"/>
                </a:lnTo>
                <a:lnTo>
                  <a:pt x="40741" y="6350"/>
                </a:lnTo>
                <a:lnTo>
                  <a:pt x="44818" y="10591"/>
                </a:lnTo>
                <a:lnTo>
                  <a:pt x="46850" y="15697"/>
                </a:lnTo>
                <a:lnTo>
                  <a:pt x="46850" y="29349"/>
                </a:lnTo>
                <a:lnTo>
                  <a:pt x="44348" y="35229"/>
                </a:lnTo>
                <a:lnTo>
                  <a:pt x="34175" y="43548"/>
                </a:lnTo>
                <a:lnTo>
                  <a:pt x="28155" y="45593"/>
                </a:lnTo>
                <a:lnTo>
                  <a:pt x="11036" y="45593"/>
                </a:lnTo>
                <a:lnTo>
                  <a:pt x="6883" y="46685"/>
                </a:lnTo>
                <a:lnTo>
                  <a:pt x="1409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81" y="64579"/>
                </a:lnTo>
                <a:lnTo>
                  <a:pt x="5715" y="68821"/>
                </a:lnTo>
                <a:lnTo>
                  <a:pt x="9004" y="69837"/>
                </a:lnTo>
                <a:lnTo>
                  <a:pt x="14160" y="69837"/>
                </a:lnTo>
                <a:lnTo>
                  <a:pt x="16192" y="69684"/>
                </a:lnTo>
                <a:lnTo>
                  <a:pt x="22606" y="69049"/>
                </a:lnTo>
                <a:lnTo>
                  <a:pt x="24955" y="68897"/>
                </a:lnTo>
                <a:lnTo>
                  <a:pt x="75577" y="68897"/>
                </a:lnTo>
                <a:lnTo>
                  <a:pt x="69049" y="62230"/>
                </a:lnTo>
                <a:lnTo>
                  <a:pt x="64046" y="58534"/>
                </a:lnTo>
                <a:lnTo>
                  <a:pt x="58026" y="55321"/>
                </a:lnTo>
                <a:lnTo>
                  <a:pt x="77266" y="27228"/>
                </a:lnTo>
                <a:lnTo>
                  <a:pt x="77266" y="13804"/>
                </a:lnTo>
                <a:lnTo>
                  <a:pt x="76085" y="8318"/>
                </a:lnTo>
                <a:lnTo>
                  <a:pt x="723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978100" y="7075280"/>
            <a:ext cx="55880" cy="59055"/>
          </a:xfrm>
          <a:custGeom>
            <a:avLst/>
            <a:gdLst/>
            <a:ahLst/>
            <a:cxnLst/>
            <a:rect l="l" t="t" r="r" b="b"/>
            <a:pathLst>
              <a:path w="55880" h="59054">
                <a:moveTo>
                  <a:pt x="45453" y="0"/>
                </a:moveTo>
                <a:lnTo>
                  <a:pt x="5079" y="0"/>
                </a:lnTo>
                <a:lnTo>
                  <a:pt x="11887" y="2514"/>
                </a:lnTo>
                <a:lnTo>
                  <a:pt x="16802" y="7620"/>
                </a:lnTo>
                <a:lnTo>
                  <a:pt x="21653" y="12712"/>
                </a:lnTo>
                <a:lnTo>
                  <a:pt x="24155" y="19773"/>
                </a:lnTo>
                <a:lnTo>
                  <a:pt x="24155" y="34759"/>
                </a:lnTo>
                <a:lnTo>
                  <a:pt x="0" y="58699"/>
                </a:lnTo>
                <a:lnTo>
                  <a:pt x="45440" y="58699"/>
                </a:lnTo>
                <a:lnTo>
                  <a:pt x="48628" y="54229"/>
                </a:lnTo>
                <a:lnTo>
                  <a:pt x="51371" y="47713"/>
                </a:lnTo>
                <a:lnTo>
                  <a:pt x="54190" y="41198"/>
                </a:lnTo>
                <a:lnTo>
                  <a:pt x="55452" y="34759"/>
                </a:lnTo>
                <a:lnTo>
                  <a:pt x="55511" y="27470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916401" y="7096079"/>
            <a:ext cx="107314" cy="60960"/>
          </a:xfrm>
          <a:custGeom>
            <a:avLst/>
            <a:gdLst/>
            <a:ahLst/>
            <a:cxnLst/>
            <a:rect l="l" t="t" r="r" b="b"/>
            <a:pathLst>
              <a:path w="107315" h="60959">
                <a:moveTo>
                  <a:pt x="17119" y="0"/>
                </a:moveTo>
                <a:lnTo>
                  <a:pt x="10706" y="0"/>
                </a:lnTo>
                <a:lnTo>
                  <a:pt x="7188" y="1333"/>
                </a:lnTo>
                <a:lnTo>
                  <a:pt x="1409" y="6832"/>
                </a:lnTo>
                <a:lnTo>
                  <a:pt x="0" y="10363"/>
                </a:lnTo>
                <a:lnTo>
                  <a:pt x="0" y="18288"/>
                </a:lnTo>
                <a:lnTo>
                  <a:pt x="6019" y="33197"/>
                </a:lnTo>
                <a:lnTo>
                  <a:pt x="39408" y="58928"/>
                </a:lnTo>
                <a:lnTo>
                  <a:pt x="47625" y="60579"/>
                </a:lnTo>
                <a:lnTo>
                  <a:pt x="65760" y="60579"/>
                </a:lnTo>
                <a:lnTo>
                  <a:pt x="100787" y="44335"/>
                </a:lnTo>
                <a:lnTo>
                  <a:pt x="107137" y="37896"/>
                </a:lnTo>
                <a:lnTo>
                  <a:pt x="48793" y="37896"/>
                </a:lnTo>
                <a:lnTo>
                  <a:pt x="42379" y="35306"/>
                </a:lnTo>
                <a:lnTo>
                  <a:pt x="37846" y="30137"/>
                </a:lnTo>
                <a:lnTo>
                  <a:pt x="31623" y="21018"/>
                </a:lnTo>
                <a:lnTo>
                  <a:pt x="25806" y="8293"/>
                </a:lnTo>
                <a:lnTo>
                  <a:pt x="24472" y="4711"/>
                </a:lnTo>
                <a:lnTo>
                  <a:pt x="23228" y="3136"/>
                </a:lnTo>
                <a:lnTo>
                  <a:pt x="21183" y="1879"/>
                </a:lnTo>
                <a:lnTo>
                  <a:pt x="19227" y="622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8574" y="6583681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49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4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8"/>
                </a:lnTo>
                <a:lnTo>
                  <a:pt x="103416" y="182498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0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2"/>
                </a:lnTo>
                <a:lnTo>
                  <a:pt x="113728" y="44322"/>
                </a:lnTo>
                <a:lnTo>
                  <a:pt x="113728" y="21043"/>
                </a:lnTo>
                <a:lnTo>
                  <a:pt x="109943" y="6273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7206" y="6628003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546078" y="9386316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49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4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8"/>
                </a:lnTo>
                <a:lnTo>
                  <a:pt x="103416" y="182498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0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2"/>
                </a:lnTo>
                <a:lnTo>
                  <a:pt x="113728" y="44322"/>
                </a:lnTo>
                <a:lnTo>
                  <a:pt x="113728" y="21043"/>
                </a:lnTo>
                <a:lnTo>
                  <a:pt x="109943" y="6273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644709" y="9430640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633447" y="4120896"/>
            <a:ext cx="2776727" cy="2371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709647" y="4265676"/>
            <a:ext cx="2522219" cy="2164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765273" y="4299965"/>
            <a:ext cx="2405380" cy="2045970"/>
          </a:xfrm>
          <a:custGeom>
            <a:avLst/>
            <a:gdLst/>
            <a:ahLst/>
            <a:cxnLst/>
            <a:rect l="l" t="t" r="r" b="b"/>
            <a:pathLst>
              <a:path w="2405380" h="2045970">
                <a:moveTo>
                  <a:pt x="0" y="0"/>
                </a:moveTo>
                <a:lnTo>
                  <a:pt x="2405151" y="2045576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711171" y="4323588"/>
            <a:ext cx="2520695" cy="2103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765273" y="4362444"/>
            <a:ext cx="2405380" cy="1984375"/>
          </a:xfrm>
          <a:custGeom>
            <a:avLst/>
            <a:gdLst/>
            <a:ahLst/>
            <a:cxnLst/>
            <a:rect l="l" t="t" r="r" b="b"/>
            <a:pathLst>
              <a:path w="2405380" h="1984375">
                <a:moveTo>
                  <a:pt x="0" y="1983879"/>
                </a:moveTo>
                <a:lnTo>
                  <a:pt x="2405151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354697" y="0"/>
            <a:ext cx="3331321" cy="23523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5810031" y="9447191"/>
            <a:ext cx="149288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A641305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V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322912" y="9434195"/>
            <a:ext cx="14687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A641205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3196315" y="7635240"/>
            <a:ext cx="1975103" cy="10256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196315" y="8325611"/>
            <a:ext cx="1975103" cy="10256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578328" y="7769352"/>
            <a:ext cx="1831847" cy="9265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582900" y="8360664"/>
            <a:ext cx="1830323" cy="9250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61947" y="7062216"/>
            <a:ext cx="4226051" cy="3200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7783" y="3557014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34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6"/>
                </a:lnTo>
                <a:lnTo>
                  <a:pt x="221792" y="409282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8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4" y="3671318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0526" y="3715640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358114" y="6486142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09">
                <a:moveTo>
                  <a:pt x="204216" y="0"/>
                </a:moveTo>
                <a:lnTo>
                  <a:pt x="139674" y="10452"/>
                </a:lnTo>
                <a:lnTo>
                  <a:pt x="96647" y="30721"/>
                </a:lnTo>
                <a:lnTo>
                  <a:pt x="59817" y="60045"/>
                </a:lnTo>
                <a:lnTo>
                  <a:pt x="30607" y="97015"/>
                </a:lnTo>
                <a:lnTo>
                  <a:pt x="10414" y="140195"/>
                </a:lnTo>
                <a:lnTo>
                  <a:pt x="673" y="188163"/>
                </a:lnTo>
                <a:lnTo>
                  <a:pt x="0" y="204977"/>
                </a:lnTo>
                <a:lnTo>
                  <a:pt x="2667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6" y="409955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5" y="379247"/>
                </a:lnTo>
                <a:lnTo>
                  <a:pt x="348615" y="349910"/>
                </a:lnTo>
                <a:lnTo>
                  <a:pt x="377825" y="312940"/>
                </a:lnTo>
                <a:lnTo>
                  <a:pt x="398018" y="269760"/>
                </a:lnTo>
                <a:lnTo>
                  <a:pt x="407758" y="221792"/>
                </a:lnTo>
                <a:lnTo>
                  <a:pt x="408432" y="204977"/>
                </a:lnTo>
                <a:lnTo>
                  <a:pt x="407758" y="188163"/>
                </a:lnTo>
                <a:lnTo>
                  <a:pt x="398018" y="140195"/>
                </a:lnTo>
                <a:lnTo>
                  <a:pt x="377825" y="97015"/>
                </a:lnTo>
                <a:lnTo>
                  <a:pt x="348615" y="60045"/>
                </a:lnTo>
                <a:lnTo>
                  <a:pt x="311785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6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92226" y="6600446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90857" y="6644768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7964" y="1228373"/>
            <a:ext cx="9428480" cy="7645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34340" indent="-635">
              <a:lnSpc>
                <a:spcPct val="112500"/>
              </a:lnSpc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ах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м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отн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114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2150">
              <a:latin typeface="Times New Roman"/>
              <a:cs typeface="Times New Roman"/>
            </a:endParaRPr>
          </a:p>
          <a:p>
            <a:pPr marL="13335" marR="2482215" indent="-635">
              <a:lnSpc>
                <a:spcPct val="112500"/>
              </a:lnSpc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4635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PL-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1B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K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16х20=32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0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050">
              <a:latin typeface="Times New Roman"/>
              <a:cs typeface="Times New Roman"/>
            </a:endParaRPr>
          </a:p>
          <a:p>
            <a:pPr marL="13335" marR="5080" indent="-635" algn="just">
              <a:lnSpc>
                <a:spcPct val="112500"/>
              </a:lnSpc>
            </a:pP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как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ша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24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жно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пит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ани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ых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иний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4"/>
              </a:spcBef>
            </a:pPr>
            <a:endParaRPr sz="2150">
              <a:latin typeface="Times New Roman"/>
              <a:cs typeface="Times New Roman"/>
            </a:endParaRPr>
          </a:p>
          <a:p>
            <a:pPr marL="13970" marR="777875" indent="-635">
              <a:lnSpc>
                <a:spcPct val="1125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э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епь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жн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а,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у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,5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</a:pP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ес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еп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ам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об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я:</a:t>
            </a:r>
            <a:endParaRPr sz="2000">
              <a:latin typeface="Open Sans"/>
              <a:cs typeface="Open Sans"/>
            </a:endParaRPr>
          </a:p>
          <a:p>
            <a:pPr marL="198120" indent="-185420">
              <a:lnSpc>
                <a:spcPct val="100000"/>
              </a:lnSpc>
              <a:spcBef>
                <a:spcPts val="300"/>
              </a:spcBef>
              <a:buClr>
                <a:srgbClr val="2B2B2B"/>
              </a:buClr>
              <a:buFont typeface="Open Sans"/>
              <a:buChar char="•"/>
              <a:tabLst>
                <a:tab pos="198755" algn="l"/>
              </a:tabLst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 2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000">
              <a:latin typeface="Open Sans"/>
              <a:cs typeface="Open Sans"/>
            </a:endParaRPr>
          </a:p>
          <a:p>
            <a:pPr marL="198120" indent="-185420">
              <a:lnSpc>
                <a:spcPct val="100000"/>
              </a:lnSpc>
              <a:spcBef>
                <a:spcPts val="300"/>
              </a:spcBef>
              <a:buClr>
                <a:srgbClr val="2B2B2B"/>
              </a:buClr>
              <a:buFont typeface="Open Sans"/>
              <a:buChar char="•"/>
              <a:tabLst>
                <a:tab pos="198755" algn="l"/>
              </a:tabLst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 2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000">
              <a:latin typeface="Open Sans"/>
              <a:cs typeface="Open Sans"/>
            </a:endParaRPr>
          </a:p>
          <a:p>
            <a:pPr marL="198120" indent="-185420">
              <a:lnSpc>
                <a:spcPct val="100000"/>
              </a:lnSpc>
              <a:spcBef>
                <a:spcPts val="300"/>
              </a:spcBef>
              <a:buClr>
                <a:srgbClr val="2B2B2B"/>
              </a:buClr>
              <a:buFont typeface="Open Sans"/>
              <a:buChar char="•"/>
              <a:tabLst>
                <a:tab pos="198755" algn="l"/>
              </a:tabLst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0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473709">
              <a:lnSpc>
                <a:spcPct val="112500"/>
              </a:lnSpc>
            </a:pP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аж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вво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питани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ен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8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вети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ьни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 вво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питани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16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6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ва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апа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мощно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%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мощно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ока питания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жна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не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меньше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20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8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0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отв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о,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ы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ём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2 б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0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24</a:t>
            </a:r>
            <a:r>
              <a:rPr sz="2000" b="1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0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b="1" spc="-30" dirty="0">
                <a:solidFill>
                  <a:srgbClr val="2B2B2B"/>
                </a:solidFill>
                <a:latin typeface="Open Sans"/>
                <a:cs typeface="Open Sans"/>
              </a:rPr>
              <a:t>Вт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96800" y="1275588"/>
            <a:ext cx="5029187" cy="454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02639" y="5353811"/>
            <a:ext cx="123441" cy="1246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64361" y="5372861"/>
            <a:ext cx="0" cy="1143000"/>
          </a:xfrm>
          <a:custGeom>
            <a:avLst/>
            <a:gdLst/>
            <a:ahLst/>
            <a:cxnLst/>
            <a:rect l="l" t="t" r="r" b="b"/>
            <a:pathLst>
              <a:path h="1143000">
                <a:moveTo>
                  <a:pt x="0" y="0"/>
                </a:moveTo>
                <a:lnTo>
                  <a:pt x="0" y="11430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31040" y="4191000"/>
            <a:ext cx="1260347" cy="1109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92760" y="4229861"/>
            <a:ext cx="1143000" cy="990600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143000" y="99060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40461" y="6486905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90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840461" y="6486905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90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97361" y="3163061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897361" y="3163061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2361" y="1562861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612361" y="1562861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553943" y="2712720"/>
            <a:ext cx="1315211" cy="230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615665" y="2751582"/>
            <a:ext cx="1209040" cy="107314"/>
          </a:xfrm>
          <a:custGeom>
            <a:avLst/>
            <a:gdLst/>
            <a:ahLst/>
            <a:cxnLst/>
            <a:rect l="l" t="t" r="r" b="b"/>
            <a:pathLst>
              <a:path w="1209040" h="107314">
                <a:moveTo>
                  <a:pt x="1208659" y="0"/>
                </a:moveTo>
                <a:lnTo>
                  <a:pt x="0" y="106883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695419" y="1946148"/>
            <a:ext cx="1328927" cy="623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925043" y="6800088"/>
            <a:ext cx="1301494" cy="7604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69752" y="3468623"/>
            <a:ext cx="1301495" cy="7604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739615" y="1728216"/>
            <a:ext cx="1168907" cy="11018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795241" y="1767077"/>
            <a:ext cx="1052195" cy="982980"/>
          </a:xfrm>
          <a:custGeom>
            <a:avLst/>
            <a:gdLst/>
            <a:ahLst/>
            <a:cxnLst/>
            <a:rect l="l" t="t" r="r" b="b"/>
            <a:pathLst>
              <a:path w="1052194" h="982980">
                <a:moveTo>
                  <a:pt x="0" y="982649"/>
                </a:moveTo>
                <a:lnTo>
                  <a:pt x="1052169" y="0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768573" y="1734312"/>
            <a:ext cx="1141474" cy="11018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824197" y="1767077"/>
            <a:ext cx="1024255" cy="984885"/>
          </a:xfrm>
          <a:custGeom>
            <a:avLst/>
            <a:gdLst/>
            <a:ahLst/>
            <a:cxnLst/>
            <a:rect l="l" t="t" r="r" b="b"/>
            <a:pathLst>
              <a:path w="1024255" h="984885">
                <a:moveTo>
                  <a:pt x="0" y="0"/>
                </a:moveTo>
                <a:lnTo>
                  <a:pt x="1023747" y="984592"/>
                </a:lnTo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7783" y="4890514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10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606" y="97015"/>
                </a:lnTo>
                <a:lnTo>
                  <a:pt x="10413" y="140195"/>
                </a:lnTo>
                <a:lnTo>
                  <a:pt x="673" y="188163"/>
                </a:lnTo>
                <a:lnTo>
                  <a:pt x="0" y="204978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6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25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8"/>
                </a:lnTo>
                <a:lnTo>
                  <a:pt x="407758" y="188163"/>
                </a:lnTo>
                <a:lnTo>
                  <a:pt x="398017" y="140195"/>
                </a:lnTo>
                <a:lnTo>
                  <a:pt x="377825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0163" y="7482838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40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21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692"/>
                </a:lnTo>
                <a:lnTo>
                  <a:pt x="39560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92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468600" y="9518902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08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80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80" y="685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4037" y="5012440"/>
            <a:ext cx="107950" cy="93345"/>
          </a:xfrm>
          <a:custGeom>
            <a:avLst/>
            <a:gdLst/>
            <a:ahLst/>
            <a:cxnLst/>
            <a:rect l="l" t="t" r="r" b="b"/>
            <a:pathLst>
              <a:path w="107950" h="93345">
                <a:moveTo>
                  <a:pt x="101803" y="0"/>
                </a:moveTo>
                <a:lnTo>
                  <a:pt x="24079" y="0"/>
                </a:lnTo>
                <a:lnTo>
                  <a:pt x="19380" y="1447"/>
                </a:lnTo>
                <a:lnTo>
                  <a:pt x="13690" y="7277"/>
                </a:lnTo>
                <a:lnTo>
                  <a:pt x="11696" y="11950"/>
                </a:lnTo>
                <a:lnTo>
                  <a:pt x="10693" y="18389"/>
                </a:lnTo>
                <a:lnTo>
                  <a:pt x="358" y="77114"/>
                </a:lnTo>
                <a:lnTo>
                  <a:pt x="0" y="79501"/>
                </a:lnTo>
                <a:lnTo>
                  <a:pt x="0" y="83248"/>
                </a:lnTo>
                <a:lnTo>
                  <a:pt x="1460" y="86245"/>
                </a:lnTo>
                <a:lnTo>
                  <a:pt x="7150" y="91605"/>
                </a:lnTo>
                <a:lnTo>
                  <a:pt x="10464" y="92913"/>
                </a:lnTo>
                <a:lnTo>
                  <a:pt x="17462" y="92913"/>
                </a:lnTo>
                <a:lnTo>
                  <a:pt x="21767" y="90919"/>
                </a:lnTo>
                <a:lnTo>
                  <a:pt x="32232" y="83096"/>
                </a:lnTo>
                <a:lnTo>
                  <a:pt x="36233" y="80340"/>
                </a:lnTo>
                <a:lnTo>
                  <a:pt x="41783" y="77114"/>
                </a:lnTo>
                <a:lnTo>
                  <a:pt x="46393" y="76352"/>
                </a:lnTo>
                <a:lnTo>
                  <a:pt x="103250" y="76352"/>
                </a:lnTo>
                <a:lnTo>
                  <a:pt x="101879" y="74282"/>
                </a:lnTo>
                <a:lnTo>
                  <a:pt x="92341" y="64782"/>
                </a:lnTo>
                <a:lnTo>
                  <a:pt x="86868" y="61023"/>
                </a:lnTo>
                <a:lnTo>
                  <a:pt x="84709" y="60096"/>
                </a:lnTo>
                <a:lnTo>
                  <a:pt x="36233" y="60096"/>
                </a:lnTo>
                <a:lnTo>
                  <a:pt x="37160" y="26365"/>
                </a:lnTo>
                <a:lnTo>
                  <a:pt x="96266" y="26365"/>
                </a:lnTo>
                <a:lnTo>
                  <a:pt x="100495" y="25145"/>
                </a:lnTo>
                <a:lnTo>
                  <a:pt x="106184" y="20383"/>
                </a:lnTo>
                <a:lnTo>
                  <a:pt x="107645" y="17246"/>
                </a:lnTo>
                <a:lnTo>
                  <a:pt x="107645" y="4444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0267" y="5066713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31330" y="0"/>
                </a:moveTo>
                <a:lnTo>
                  <a:pt x="24091" y="0"/>
                </a:lnTo>
                <a:lnTo>
                  <a:pt x="12484" y="1460"/>
                </a:lnTo>
                <a:lnTo>
                  <a:pt x="0" y="5829"/>
                </a:lnTo>
                <a:lnTo>
                  <a:pt x="48488" y="5829"/>
                </a:lnTo>
                <a:lnTo>
                  <a:pt x="38023" y="1384"/>
                </a:lnTo>
                <a:lnTo>
                  <a:pt x="31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2126" y="5088790"/>
            <a:ext cx="53975" cy="68580"/>
          </a:xfrm>
          <a:custGeom>
            <a:avLst/>
            <a:gdLst/>
            <a:ahLst/>
            <a:cxnLst/>
            <a:rect l="l" t="t" r="r" b="b"/>
            <a:pathLst>
              <a:path w="53975" h="68579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286"/>
                </a:lnTo>
                <a:lnTo>
                  <a:pt x="16776" y="10045"/>
                </a:lnTo>
                <a:lnTo>
                  <a:pt x="19316" y="15189"/>
                </a:lnTo>
                <a:lnTo>
                  <a:pt x="21856" y="20243"/>
                </a:lnTo>
                <a:lnTo>
                  <a:pt x="23164" y="26377"/>
                </a:lnTo>
                <a:lnTo>
                  <a:pt x="23164" y="40259"/>
                </a:lnTo>
                <a:lnTo>
                  <a:pt x="76" y="68313"/>
                </a:lnTo>
                <a:lnTo>
                  <a:pt x="41325" y="68313"/>
                </a:lnTo>
                <a:lnTo>
                  <a:pt x="43179" y="66332"/>
                </a:lnTo>
                <a:lnTo>
                  <a:pt x="49949" y="52743"/>
                </a:lnTo>
                <a:lnTo>
                  <a:pt x="53327" y="41109"/>
                </a:lnTo>
                <a:lnTo>
                  <a:pt x="53403" y="24358"/>
                </a:lnTo>
                <a:lnTo>
                  <a:pt x="51612" y="13957"/>
                </a:lnTo>
                <a:lnTo>
                  <a:pt x="50177" y="10045"/>
                </a:lnTo>
                <a:lnTo>
                  <a:pt x="47485" y="3530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0180" y="5125053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5" h="53339">
                <a:moveTo>
                  <a:pt x="19164" y="0"/>
                </a:moveTo>
                <a:lnTo>
                  <a:pt x="9156" y="0"/>
                </a:lnTo>
                <a:lnTo>
                  <a:pt x="6083" y="1308"/>
                </a:lnTo>
                <a:lnTo>
                  <a:pt x="3695" y="3911"/>
                </a:lnTo>
                <a:lnTo>
                  <a:pt x="1231" y="6527"/>
                </a:lnTo>
                <a:lnTo>
                  <a:pt x="0" y="9283"/>
                </a:lnTo>
                <a:lnTo>
                  <a:pt x="0" y="17030"/>
                </a:lnTo>
                <a:lnTo>
                  <a:pt x="8699" y="35420"/>
                </a:lnTo>
                <a:lnTo>
                  <a:pt x="46431" y="52997"/>
                </a:lnTo>
                <a:lnTo>
                  <a:pt x="63131" y="52578"/>
                </a:lnTo>
                <a:lnTo>
                  <a:pt x="75488" y="50533"/>
                </a:lnTo>
                <a:lnTo>
                  <a:pt x="85051" y="46939"/>
                </a:lnTo>
                <a:lnTo>
                  <a:pt x="96786" y="38963"/>
                </a:lnTo>
                <a:lnTo>
                  <a:pt x="103276" y="32054"/>
                </a:lnTo>
                <a:lnTo>
                  <a:pt x="49949" y="32054"/>
                </a:lnTo>
                <a:lnTo>
                  <a:pt x="44246" y="30213"/>
                </a:lnTo>
                <a:lnTo>
                  <a:pt x="34010" y="22771"/>
                </a:lnTo>
                <a:lnTo>
                  <a:pt x="29933" y="17564"/>
                </a:lnTo>
                <a:lnTo>
                  <a:pt x="26936" y="10896"/>
                </a:lnTo>
                <a:lnTo>
                  <a:pt x="23863" y="3606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35728" y="865630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40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08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47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80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80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793504" y="986022"/>
            <a:ext cx="107950" cy="93980"/>
          </a:xfrm>
          <a:custGeom>
            <a:avLst/>
            <a:gdLst/>
            <a:ahLst/>
            <a:cxnLst/>
            <a:rect l="l" t="t" r="r" b="b"/>
            <a:pathLst>
              <a:path w="107950" h="93980">
                <a:moveTo>
                  <a:pt x="101803" y="0"/>
                </a:moveTo>
                <a:lnTo>
                  <a:pt x="24079" y="0"/>
                </a:lnTo>
                <a:lnTo>
                  <a:pt x="19380" y="1473"/>
                </a:lnTo>
                <a:lnTo>
                  <a:pt x="13690" y="7353"/>
                </a:lnTo>
                <a:lnTo>
                  <a:pt x="11696" y="12077"/>
                </a:lnTo>
                <a:lnTo>
                  <a:pt x="10693" y="18580"/>
                </a:lnTo>
                <a:lnTo>
                  <a:pt x="358" y="77838"/>
                </a:lnTo>
                <a:lnTo>
                  <a:pt x="0" y="80238"/>
                </a:lnTo>
                <a:lnTo>
                  <a:pt x="0" y="84023"/>
                </a:lnTo>
                <a:lnTo>
                  <a:pt x="1460" y="87045"/>
                </a:lnTo>
                <a:lnTo>
                  <a:pt x="7150" y="92456"/>
                </a:lnTo>
                <a:lnTo>
                  <a:pt x="10464" y="93776"/>
                </a:lnTo>
                <a:lnTo>
                  <a:pt x="17462" y="93776"/>
                </a:lnTo>
                <a:lnTo>
                  <a:pt x="21767" y="91770"/>
                </a:lnTo>
                <a:lnTo>
                  <a:pt x="32232" y="83870"/>
                </a:lnTo>
                <a:lnTo>
                  <a:pt x="36245" y="81089"/>
                </a:lnTo>
                <a:lnTo>
                  <a:pt x="41783" y="77838"/>
                </a:lnTo>
                <a:lnTo>
                  <a:pt x="46393" y="77063"/>
                </a:lnTo>
                <a:lnTo>
                  <a:pt x="103250" y="77063"/>
                </a:lnTo>
                <a:lnTo>
                  <a:pt x="101879" y="74980"/>
                </a:lnTo>
                <a:lnTo>
                  <a:pt x="92341" y="65379"/>
                </a:lnTo>
                <a:lnTo>
                  <a:pt x="86868" y="61595"/>
                </a:lnTo>
                <a:lnTo>
                  <a:pt x="84709" y="60667"/>
                </a:lnTo>
                <a:lnTo>
                  <a:pt x="36233" y="60667"/>
                </a:lnTo>
                <a:lnTo>
                  <a:pt x="37160" y="26619"/>
                </a:lnTo>
                <a:lnTo>
                  <a:pt x="96266" y="26619"/>
                </a:lnTo>
                <a:lnTo>
                  <a:pt x="100495" y="25387"/>
                </a:lnTo>
                <a:lnTo>
                  <a:pt x="106184" y="20586"/>
                </a:lnTo>
                <a:lnTo>
                  <a:pt x="107645" y="17411"/>
                </a:lnTo>
                <a:lnTo>
                  <a:pt x="107645" y="4495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29739" y="1040804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4" h="6350">
                <a:moveTo>
                  <a:pt x="31330" y="0"/>
                </a:moveTo>
                <a:lnTo>
                  <a:pt x="24091" y="0"/>
                </a:lnTo>
                <a:lnTo>
                  <a:pt x="12484" y="1473"/>
                </a:lnTo>
                <a:lnTo>
                  <a:pt x="0" y="5892"/>
                </a:lnTo>
                <a:lnTo>
                  <a:pt x="48488" y="5892"/>
                </a:lnTo>
                <a:lnTo>
                  <a:pt x="38011" y="1397"/>
                </a:lnTo>
                <a:lnTo>
                  <a:pt x="31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851595" y="1063087"/>
            <a:ext cx="53975" cy="69215"/>
          </a:xfrm>
          <a:custGeom>
            <a:avLst/>
            <a:gdLst/>
            <a:ahLst/>
            <a:cxnLst/>
            <a:rect l="l" t="t" r="r" b="b"/>
            <a:pathLst>
              <a:path w="53975" h="69215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349"/>
                </a:lnTo>
                <a:lnTo>
                  <a:pt x="16776" y="10134"/>
                </a:lnTo>
                <a:lnTo>
                  <a:pt x="19316" y="15316"/>
                </a:lnTo>
                <a:lnTo>
                  <a:pt x="21856" y="20421"/>
                </a:lnTo>
                <a:lnTo>
                  <a:pt x="23164" y="26619"/>
                </a:lnTo>
                <a:lnTo>
                  <a:pt x="23164" y="40614"/>
                </a:lnTo>
                <a:lnTo>
                  <a:pt x="76" y="68935"/>
                </a:lnTo>
                <a:lnTo>
                  <a:pt x="41325" y="68935"/>
                </a:lnTo>
                <a:lnTo>
                  <a:pt x="43179" y="66941"/>
                </a:lnTo>
                <a:lnTo>
                  <a:pt x="49949" y="53225"/>
                </a:lnTo>
                <a:lnTo>
                  <a:pt x="53327" y="41478"/>
                </a:lnTo>
                <a:lnTo>
                  <a:pt x="53416" y="24587"/>
                </a:lnTo>
                <a:lnTo>
                  <a:pt x="51612" y="14084"/>
                </a:lnTo>
                <a:lnTo>
                  <a:pt x="50177" y="10134"/>
                </a:lnTo>
                <a:lnTo>
                  <a:pt x="47485" y="3555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789649" y="1099681"/>
            <a:ext cx="103505" cy="53975"/>
          </a:xfrm>
          <a:custGeom>
            <a:avLst/>
            <a:gdLst/>
            <a:ahLst/>
            <a:cxnLst/>
            <a:rect l="l" t="t" r="r" b="b"/>
            <a:pathLst>
              <a:path w="103505" h="53975">
                <a:moveTo>
                  <a:pt x="19164" y="0"/>
                </a:moveTo>
                <a:lnTo>
                  <a:pt x="9156" y="0"/>
                </a:lnTo>
                <a:lnTo>
                  <a:pt x="6083" y="1320"/>
                </a:lnTo>
                <a:lnTo>
                  <a:pt x="3695" y="3949"/>
                </a:lnTo>
                <a:lnTo>
                  <a:pt x="1231" y="6578"/>
                </a:lnTo>
                <a:lnTo>
                  <a:pt x="0" y="9359"/>
                </a:lnTo>
                <a:lnTo>
                  <a:pt x="0" y="17183"/>
                </a:lnTo>
                <a:lnTo>
                  <a:pt x="8699" y="35750"/>
                </a:lnTo>
                <a:lnTo>
                  <a:pt x="46431" y="53479"/>
                </a:lnTo>
                <a:lnTo>
                  <a:pt x="63131" y="53047"/>
                </a:lnTo>
                <a:lnTo>
                  <a:pt x="75488" y="50990"/>
                </a:lnTo>
                <a:lnTo>
                  <a:pt x="85051" y="47371"/>
                </a:lnTo>
                <a:lnTo>
                  <a:pt x="96786" y="39306"/>
                </a:lnTo>
                <a:lnTo>
                  <a:pt x="103276" y="32346"/>
                </a:lnTo>
                <a:lnTo>
                  <a:pt x="49949" y="32346"/>
                </a:lnTo>
                <a:lnTo>
                  <a:pt x="44246" y="30480"/>
                </a:lnTo>
                <a:lnTo>
                  <a:pt x="34010" y="22987"/>
                </a:lnTo>
                <a:lnTo>
                  <a:pt x="29933" y="17716"/>
                </a:lnTo>
                <a:lnTo>
                  <a:pt x="26936" y="10985"/>
                </a:lnTo>
                <a:lnTo>
                  <a:pt x="23863" y="3632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800330" y="4686298"/>
            <a:ext cx="408940" cy="408940"/>
          </a:xfrm>
          <a:custGeom>
            <a:avLst/>
            <a:gdLst/>
            <a:ahLst/>
            <a:cxnLst/>
            <a:rect l="l" t="t" r="r" b="b"/>
            <a:pathLst>
              <a:path w="408940" h="408939">
                <a:moveTo>
                  <a:pt x="204216" y="0"/>
                </a:moveTo>
                <a:lnTo>
                  <a:pt x="139674" y="10413"/>
                </a:lnTo>
                <a:lnTo>
                  <a:pt x="96647" y="30606"/>
                </a:lnTo>
                <a:lnTo>
                  <a:pt x="59817" y="59816"/>
                </a:lnTo>
                <a:lnTo>
                  <a:pt x="30607" y="96646"/>
                </a:lnTo>
                <a:lnTo>
                  <a:pt x="10414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67" y="237337"/>
                </a:lnTo>
                <a:lnTo>
                  <a:pt x="16052" y="283705"/>
                </a:lnTo>
                <a:lnTo>
                  <a:pt x="39408" y="324815"/>
                </a:lnTo>
                <a:lnTo>
                  <a:pt x="71323" y="359270"/>
                </a:lnTo>
                <a:lnTo>
                  <a:pt x="110375" y="385635"/>
                </a:lnTo>
                <a:lnTo>
                  <a:pt x="155143" y="402501"/>
                </a:lnTo>
                <a:lnTo>
                  <a:pt x="204216" y="408431"/>
                </a:lnTo>
                <a:lnTo>
                  <a:pt x="220967" y="407758"/>
                </a:lnTo>
                <a:lnTo>
                  <a:pt x="268757" y="398017"/>
                </a:lnTo>
                <a:lnTo>
                  <a:pt x="311785" y="377837"/>
                </a:lnTo>
                <a:lnTo>
                  <a:pt x="348615" y="348614"/>
                </a:lnTo>
                <a:lnTo>
                  <a:pt x="377825" y="311784"/>
                </a:lnTo>
                <a:lnTo>
                  <a:pt x="398018" y="268757"/>
                </a:lnTo>
                <a:lnTo>
                  <a:pt x="407758" y="220967"/>
                </a:lnTo>
                <a:lnTo>
                  <a:pt x="408432" y="204215"/>
                </a:lnTo>
                <a:lnTo>
                  <a:pt x="407758" y="187464"/>
                </a:lnTo>
                <a:lnTo>
                  <a:pt x="398018" y="139674"/>
                </a:lnTo>
                <a:lnTo>
                  <a:pt x="377825" y="96646"/>
                </a:lnTo>
                <a:lnTo>
                  <a:pt x="348615" y="59816"/>
                </a:lnTo>
                <a:lnTo>
                  <a:pt x="311785" y="30606"/>
                </a:lnTo>
                <a:lnTo>
                  <a:pt x="268757" y="10413"/>
                </a:lnTo>
                <a:lnTo>
                  <a:pt x="220967" y="673"/>
                </a:lnTo>
                <a:lnTo>
                  <a:pt x="204216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934442" y="4799078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2033074" y="4843401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022" y="7603232"/>
            <a:ext cx="107950" cy="167640"/>
          </a:xfrm>
          <a:custGeom>
            <a:avLst/>
            <a:gdLst/>
            <a:ahLst/>
            <a:cxnLst/>
            <a:rect l="l" t="t" r="r" b="b"/>
            <a:pathLst>
              <a:path w="107950" h="167640">
                <a:moveTo>
                  <a:pt x="63383" y="0"/>
                </a:moveTo>
                <a:lnTo>
                  <a:pt x="11351" y="30848"/>
                </a:lnTo>
                <a:lnTo>
                  <a:pt x="899" y="68770"/>
                </a:lnTo>
                <a:lnTo>
                  <a:pt x="0" y="80784"/>
                </a:lnTo>
                <a:lnTo>
                  <a:pt x="1559" y="109918"/>
                </a:lnTo>
                <a:lnTo>
                  <a:pt x="20711" y="152514"/>
                </a:lnTo>
                <a:lnTo>
                  <a:pt x="56283" y="167322"/>
                </a:lnTo>
                <a:lnTo>
                  <a:pt x="70838" y="166408"/>
                </a:lnTo>
                <a:lnTo>
                  <a:pt x="82433" y="163448"/>
                </a:lnTo>
                <a:lnTo>
                  <a:pt x="95844" y="155308"/>
                </a:lnTo>
                <a:lnTo>
                  <a:pt x="104505" y="147307"/>
                </a:lnTo>
                <a:lnTo>
                  <a:pt x="105483" y="145478"/>
                </a:lnTo>
                <a:lnTo>
                  <a:pt x="52727" y="145478"/>
                </a:lnTo>
                <a:lnTo>
                  <a:pt x="46263" y="142125"/>
                </a:lnTo>
                <a:lnTo>
                  <a:pt x="41005" y="135420"/>
                </a:lnTo>
                <a:lnTo>
                  <a:pt x="35316" y="124637"/>
                </a:lnTo>
                <a:lnTo>
                  <a:pt x="33182" y="111569"/>
                </a:lnTo>
                <a:lnTo>
                  <a:pt x="33169" y="104025"/>
                </a:lnTo>
                <a:lnTo>
                  <a:pt x="34465" y="98539"/>
                </a:lnTo>
                <a:lnTo>
                  <a:pt x="39634" y="89242"/>
                </a:lnTo>
                <a:lnTo>
                  <a:pt x="42987" y="85661"/>
                </a:lnTo>
                <a:lnTo>
                  <a:pt x="51356" y="80784"/>
                </a:lnTo>
                <a:lnTo>
                  <a:pt x="55775" y="79565"/>
                </a:lnTo>
                <a:lnTo>
                  <a:pt x="107452" y="79565"/>
                </a:lnTo>
                <a:lnTo>
                  <a:pt x="106842" y="78574"/>
                </a:lnTo>
                <a:lnTo>
                  <a:pt x="104670" y="76212"/>
                </a:lnTo>
                <a:lnTo>
                  <a:pt x="30579" y="76212"/>
                </a:lnTo>
                <a:lnTo>
                  <a:pt x="46111" y="27050"/>
                </a:lnTo>
                <a:lnTo>
                  <a:pt x="53947" y="22478"/>
                </a:lnTo>
                <a:lnTo>
                  <a:pt x="57909" y="21335"/>
                </a:lnTo>
                <a:lnTo>
                  <a:pt x="105559" y="21335"/>
                </a:lnTo>
                <a:lnTo>
                  <a:pt x="104264" y="19430"/>
                </a:lnTo>
                <a:lnTo>
                  <a:pt x="100606" y="13944"/>
                </a:lnTo>
                <a:lnTo>
                  <a:pt x="95120" y="9296"/>
                </a:lnTo>
                <a:lnTo>
                  <a:pt x="87894" y="5562"/>
                </a:lnTo>
                <a:lnTo>
                  <a:pt x="76464" y="1447"/>
                </a:lnTo>
                <a:lnTo>
                  <a:pt x="633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4757" y="7624573"/>
            <a:ext cx="43180" cy="26034"/>
          </a:xfrm>
          <a:custGeom>
            <a:avLst/>
            <a:gdLst/>
            <a:ahLst/>
            <a:cxnLst/>
            <a:rect l="l" t="t" r="r" b="b"/>
            <a:pathLst>
              <a:path w="43179" h="26034">
                <a:moveTo>
                  <a:pt x="38823" y="0"/>
                </a:moveTo>
                <a:lnTo>
                  <a:pt x="0" y="0"/>
                </a:lnTo>
                <a:lnTo>
                  <a:pt x="4343" y="1371"/>
                </a:lnTo>
                <a:lnTo>
                  <a:pt x="8064" y="4038"/>
                </a:lnTo>
                <a:lnTo>
                  <a:pt x="11798" y="6781"/>
                </a:lnTo>
                <a:lnTo>
                  <a:pt x="14465" y="10363"/>
                </a:lnTo>
                <a:lnTo>
                  <a:pt x="16217" y="14782"/>
                </a:lnTo>
                <a:lnTo>
                  <a:pt x="17500" y="18288"/>
                </a:lnTo>
                <a:lnTo>
                  <a:pt x="19405" y="21031"/>
                </a:lnTo>
                <a:lnTo>
                  <a:pt x="22148" y="23012"/>
                </a:lnTo>
                <a:lnTo>
                  <a:pt x="24815" y="24993"/>
                </a:lnTo>
                <a:lnTo>
                  <a:pt x="27711" y="25984"/>
                </a:lnTo>
                <a:lnTo>
                  <a:pt x="34404" y="25984"/>
                </a:lnTo>
                <a:lnTo>
                  <a:pt x="37299" y="24765"/>
                </a:lnTo>
                <a:lnTo>
                  <a:pt x="39662" y="22250"/>
                </a:lnTo>
                <a:lnTo>
                  <a:pt x="41935" y="19735"/>
                </a:lnTo>
                <a:lnTo>
                  <a:pt x="43078" y="16992"/>
                </a:lnTo>
                <a:lnTo>
                  <a:pt x="43078" y="8915"/>
                </a:lnTo>
                <a:lnTo>
                  <a:pt x="41249" y="3581"/>
                </a:lnTo>
                <a:lnTo>
                  <a:pt x="388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28604" y="7661685"/>
            <a:ext cx="74295" cy="17780"/>
          </a:xfrm>
          <a:custGeom>
            <a:avLst/>
            <a:gdLst/>
            <a:ahLst/>
            <a:cxnLst/>
            <a:rect l="l" t="t" r="r" b="b"/>
            <a:pathLst>
              <a:path w="74295" h="17779">
                <a:moveTo>
                  <a:pt x="43535" y="0"/>
                </a:moveTo>
                <a:lnTo>
                  <a:pt x="29070" y="0"/>
                </a:lnTo>
                <a:lnTo>
                  <a:pt x="22453" y="1447"/>
                </a:lnTo>
                <a:lnTo>
                  <a:pt x="10579" y="7239"/>
                </a:lnTo>
                <a:lnTo>
                  <a:pt x="5092" y="11734"/>
                </a:lnTo>
                <a:lnTo>
                  <a:pt x="0" y="17754"/>
                </a:lnTo>
                <a:lnTo>
                  <a:pt x="74091" y="17754"/>
                </a:lnTo>
                <a:lnTo>
                  <a:pt x="67284" y="10363"/>
                </a:lnTo>
                <a:lnTo>
                  <a:pt x="62039" y="6629"/>
                </a:lnTo>
                <a:lnTo>
                  <a:pt x="50012" y="1295"/>
                </a:lnTo>
                <a:lnTo>
                  <a:pt x="435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3230" y="7682799"/>
            <a:ext cx="50800" cy="66040"/>
          </a:xfrm>
          <a:custGeom>
            <a:avLst/>
            <a:gdLst/>
            <a:ahLst/>
            <a:cxnLst/>
            <a:rect l="l" t="t" r="r" b="b"/>
            <a:pathLst>
              <a:path w="50800" h="66040">
                <a:moveTo>
                  <a:pt x="42240" y="0"/>
                </a:moveTo>
                <a:lnTo>
                  <a:pt x="0" y="0"/>
                </a:lnTo>
                <a:lnTo>
                  <a:pt x="21399" y="25679"/>
                </a:lnTo>
                <a:lnTo>
                  <a:pt x="21399" y="32461"/>
                </a:lnTo>
                <a:lnTo>
                  <a:pt x="19646" y="45986"/>
                </a:lnTo>
                <a:lnTo>
                  <a:pt x="14084" y="56692"/>
                </a:lnTo>
                <a:lnTo>
                  <a:pt x="9220" y="62865"/>
                </a:lnTo>
                <a:lnTo>
                  <a:pt x="2971" y="65913"/>
                </a:lnTo>
                <a:lnTo>
                  <a:pt x="40271" y="65913"/>
                </a:lnTo>
                <a:lnTo>
                  <a:pt x="46723" y="53822"/>
                </a:lnTo>
                <a:lnTo>
                  <a:pt x="50355" y="42418"/>
                </a:lnTo>
                <a:lnTo>
                  <a:pt x="50445" y="25679"/>
                </a:lnTo>
                <a:lnTo>
                  <a:pt x="48869" y="15379"/>
                </a:lnTo>
                <a:lnTo>
                  <a:pt x="47574" y="11353"/>
                </a:lnTo>
                <a:lnTo>
                  <a:pt x="45135" y="4724"/>
                </a:lnTo>
                <a:lnTo>
                  <a:pt x="422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614927" y="9639305"/>
            <a:ext cx="109220" cy="168910"/>
          </a:xfrm>
          <a:custGeom>
            <a:avLst/>
            <a:gdLst/>
            <a:ahLst/>
            <a:cxnLst/>
            <a:rect l="l" t="t" r="r" b="b"/>
            <a:pathLst>
              <a:path w="109219" h="168909">
                <a:moveTo>
                  <a:pt x="64221" y="0"/>
                </a:moveTo>
                <a:lnTo>
                  <a:pt x="11503" y="31127"/>
                </a:lnTo>
                <a:lnTo>
                  <a:pt x="924" y="69380"/>
                </a:lnTo>
                <a:lnTo>
                  <a:pt x="0" y="81508"/>
                </a:lnTo>
                <a:lnTo>
                  <a:pt x="1584" y="110909"/>
                </a:lnTo>
                <a:lnTo>
                  <a:pt x="20990" y="153898"/>
                </a:lnTo>
                <a:lnTo>
                  <a:pt x="57033" y="168833"/>
                </a:lnTo>
                <a:lnTo>
                  <a:pt x="71777" y="167919"/>
                </a:lnTo>
                <a:lnTo>
                  <a:pt x="83525" y="164934"/>
                </a:lnTo>
                <a:lnTo>
                  <a:pt x="97114" y="156705"/>
                </a:lnTo>
                <a:lnTo>
                  <a:pt x="105889" y="148628"/>
                </a:lnTo>
                <a:lnTo>
                  <a:pt x="106880" y="146786"/>
                </a:lnTo>
                <a:lnTo>
                  <a:pt x="53426" y="146786"/>
                </a:lnTo>
                <a:lnTo>
                  <a:pt x="46873" y="143408"/>
                </a:lnTo>
                <a:lnTo>
                  <a:pt x="41551" y="136639"/>
                </a:lnTo>
                <a:lnTo>
                  <a:pt x="35798" y="125768"/>
                </a:lnTo>
                <a:lnTo>
                  <a:pt x="33626" y="112572"/>
                </a:lnTo>
                <a:lnTo>
                  <a:pt x="33614" y="104965"/>
                </a:lnTo>
                <a:lnTo>
                  <a:pt x="34922" y="99428"/>
                </a:lnTo>
                <a:lnTo>
                  <a:pt x="40167" y="90042"/>
                </a:lnTo>
                <a:lnTo>
                  <a:pt x="43558" y="86423"/>
                </a:lnTo>
                <a:lnTo>
                  <a:pt x="52041" y="81508"/>
                </a:lnTo>
                <a:lnTo>
                  <a:pt x="56512" y="80276"/>
                </a:lnTo>
                <a:lnTo>
                  <a:pt x="108874" y="80276"/>
                </a:lnTo>
                <a:lnTo>
                  <a:pt x="108264" y="79273"/>
                </a:lnTo>
                <a:lnTo>
                  <a:pt x="106055" y="76885"/>
                </a:lnTo>
                <a:lnTo>
                  <a:pt x="30985" y="76885"/>
                </a:lnTo>
                <a:lnTo>
                  <a:pt x="46720" y="27292"/>
                </a:lnTo>
                <a:lnTo>
                  <a:pt x="54670" y="22682"/>
                </a:lnTo>
                <a:lnTo>
                  <a:pt x="58671" y="21526"/>
                </a:lnTo>
                <a:lnTo>
                  <a:pt x="106956" y="21526"/>
                </a:lnTo>
                <a:lnTo>
                  <a:pt x="105635" y="19596"/>
                </a:lnTo>
                <a:lnTo>
                  <a:pt x="101940" y="14058"/>
                </a:lnTo>
                <a:lnTo>
                  <a:pt x="96390" y="9372"/>
                </a:lnTo>
                <a:lnTo>
                  <a:pt x="89062" y="5600"/>
                </a:lnTo>
                <a:lnTo>
                  <a:pt x="77467" y="1447"/>
                </a:lnTo>
                <a:lnTo>
                  <a:pt x="64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682543" y="9660826"/>
            <a:ext cx="43815" cy="26670"/>
          </a:xfrm>
          <a:custGeom>
            <a:avLst/>
            <a:gdLst/>
            <a:ahLst/>
            <a:cxnLst/>
            <a:rect l="l" t="t" r="r" b="b"/>
            <a:pathLst>
              <a:path w="43815" h="26670">
                <a:moveTo>
                  <a:pt x="39331" y="0"/>
                </a:moveTo>
                <a:lnTo>
                  <a:pt x="0" y="0"/>
                </a:lnTo>
                <a:lnTo>
                  <a:pt x="4406" y="1384"/>
                </a:lnTo>
                <a:lnTo>
                  <a:pt x="8178" y="4076"/>
                </a:lnTo>
                <a:lnTo>
                  <a:pt x="11963" y="6845"/>
                </a:lnTo>
                <a:lnTo>
                  <a:pt x="14655" y="10464"/>
                </a:lnTo>
                <a:lnTo>
                  <a:pt x="16433" y="14922"/>
                </a:lnTo>
                <a:lnTo>
                  <a:pt x="17741" y="18453"/>
                </a:lnTo>
                <a:lnTo>
                  <a:pt x="19672" y="21221"/>
                </a:lnTo>
                <a:lnTo>
                  <a:pt x="22440" y="23228"/>
                </a:lnTo>
                <a:lnTo>
                  <a:pt x="25145" y="25222"/>
                </a:lnTo>
                <a:lnTo>
                  <a:pt x="28079" y="26225"/>
                </a:lnTo>
                <a:lnTo>
                  <a:pt x="34861" y="26225"/>
                </a:lnTo>
                <a:lnTo>
                  <a:pt x="37795" y="24993"/>
                </a:lnTo>
                <a:lnTo>
                  <a:pt x="40182" y="22453"/>
                </a:lnTo>
                <a:lnTo>
                  <a:pt x="42494" y="19913"/>
                </a:lnTo>
                <a:lnTo>
                  <a:pt x="43649" y="17144"/>
                </a:lnTo>
                <a:lnTo>
                  <a:pt x="43649" y="9004"/>
                </a:lnTo>
                <a:lnTo>
                  <a:pt x="41808" y="3619"/>
                </a:lnTo>
                <a:lnTo>
                  <a:pt x="3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645916" y="9698277"/>
            <a:ext cx="75565" cy="18415"/>
          </a:xfrm>
          <a:custGeom>
            <a:avLst/>
            <a:gdLst/>
            <a:ahLst/>
            <a:cxnLst/>
            <a:rect l="l" t="t" r="r" b="b"/>
            <a:pathLst>
              <a:path w="75565" h="18415">
                <a:moveTo>
                  <a:pt x="44107" y="0"/>
                </a:moveTo>
                <a:lnTo>
                  <a:pt x="29464" y="0"/>
                </a:lnTo>
                <a:lnTo>
                  <a:pt x="22745" y="1460"/>
                </a:lnTo>
                <a:lnTo>
                  <a:pt x="10718" y="7302"/>
                </a:lnTo>
                <a:lnTo>
                  <a:pt x="5168" y="11849"/>
                </a:lnTo>
                <a:lnTo>
                  <a:pt x="0" y="17919"/>
                </a:lnTo>
                <a:lnTo>
                  <a:pt x="75069" y="17919"/>
                </a:lnTo>
                <a:lnTo>
                  <a:pt x="68173" y="10464"/>
                </a:lnTo>
                <a:lnTo>
                  <a:pt x="62852" y="6692"/>
                </a:lnTo>
                <a:lnTo>
                  <a:pt x="50673" y="1308"/>
                </a:lnTo>
                <a:lnTo>
                  <a:pt x="4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681011" y="9719575"/>
            <a:ext cx="51435" cy="66675"/>
          </a:xfrm>
          <a:custGeom>
            <a:avLst/>
            <a:gdLst/>
            <a:ahLst/>
            <a:cxnLst/>
            <a:rect l="l" t="t" r="r" b="b"/>
            <a:pathLst>
              <a:path w="51434" h="66675">
                <a:moveTo>
                  <a:pt x="42786" y="0"/>
                </a:moveTo>
                <a:lnTo>
                  <a:pt x="0" y="0"/>
                </a:lnTo>
                <a:lnTo>
                  <a:pt x="21666" y="25920"/>
                </a:lnTo>
                <a:lnTo>
                  <a:pt x="21666" y="32765"/>
                </a:lnTo>
                <a:lnTo>
                  <a:pt x="19888" y="46418"/>
                </a:lnTo>
                <a:lnTo>
                  <a:pt x="14262" y="57213"/>
                </a:lnTo>
                <a:lnTo>
                  <a:pt x="9321" y="63449"/>
                </a:lnTo>
                <a:lnTo>
                  <a:pt x="2997" y="66522"/>
                </a:lnTo>
                <a:lnTo>
                  <a:pt x="40792" y="66522"/>
                </a:lnTo>
                <a:lnTo>
                  <a:pt x="47332" y="54330"/>
                </a:lnTo>
                <a:lnTo>
                  <a:pt x="51015" y="42811"/>
                </a:lnTo>
                <a:lnTo>
                  <a:pt x="51093" y="25920"/>
                </a:lnTo>
                <a:lnTo>
                  <a:pt x="49504" y="15532"/>
                </a:lnTo>
                <a:lnTo>
                  <a:pt x="48196" y="11468"/>
                </a:lnTo>
                <a:lnTo>
                  <a:pt x="45719" y="4775"/>
                </a:lnTo>
                <a:lnTo>
                  <a:pt x="42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И</a:t>
            </a:r>
            <a:r>
              <a:rPr spc="-45" dirty="0"/>
              <a:t>т</a:t>
            </a:r>
            <a:r>
              <a:rPr spc="-5" dirty="0"/>
              <a:t>о</a:t>
            </a:r>
            <a:r>
              <a:rPr spc="-50" dirty="0"/>
              <a:t>г</a:t>
            </a:r>
            <a:r>
              <a:rPr spc="-5" dirty="0"/>
              <a:t>о</a:t>
            </a:r>
            <a:r>
              <a:rPr dirty="0">
                <a:latin typeface="Open Sans"/>
                <a:cs typeface="Open Sans"/>
              </a:rPr>
              <a:t>:</a:t>
            </a:r>
          </a:p>
        </p:txBody>
      </p:sp>
      <p:sp>
        <p:nvSpPr>
          <p:cNvPr id="3" name="object 3"/>
          <p:cNvSpPr/>
          <p:nvPr/>
        </p:nvSpPr>
        <p:spPr>
          <a:xfrm>
            <a:off x="3241437" y="1200195"/>
            <a:ext cx="0" cy="8826500"/>
          </a:xfrm>
          <a:custGeom>
            <a:avLst/>
            <a:gdLst/>
            <a:ahLst/>
            <a:cxnLst/>
            <a:rect l="l" t="t" r="r" b="b"/>
            <a:pathLst>
              <a:path h="8826500">
                <a:moveTo>
                  <a:pt x="0" y="0"/>
                </a:moveTo>
                <a:lnTo>
                  <a:pt x="0" y="882646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37237" y="1200195"/>
            <a:ext cx="0" cy="8826500"/>
          </a:xfrm>
          <a:custGeom>
            <a:avLst/>
            <a:gdLst/>
            <a:ahLst/>
            <a:cxnLst/>
            <a:rect l="l" t="t" r="r" b="b"/>
            <a:pathLst>
              <a:path h="8826500">
                <a:moveTo>
                  <a:pt x="0" y="0"/>
                </a:moveTo>
                <a:lnTo>
                  <a:pt x="0" y="882646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47383" y="1200195"/>
            <a:ext cx="0" cy="8826500"/>
          </a:xfrm>
          <a:custGeom>
            <a:avLst/>
            <a:gdLst/>
            <a:ahLst/>
            <a:cxnLst/>
            <a:rect l="l" t="t" r="r" b="b"/>
            <a:pathLst>
              <a:path h="8826500">
                <a:moveTo>
                  <a:pt x="0" y="0"/>
                </a:moveTo>
                <a:lnTo>
                  <a:pt x="0" y="882646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8086" y="2124624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8086" y="2832895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8086" y="3608021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8086" y="4267756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8086" y="5215778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086" y="6144667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8086" y="6919794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8086" y="7694922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8086" y="8470048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8086" y="9245175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4436" y="1200195"/>
            <a:ext cx="0" cy="8826500"/>
          </a:xfrm>
          <a:custGeom>
            <a:avLst/>
            <a:gdLst/>
            <a:ahLst/>
            <a:cxnLst/>
            <a:rect l="l" t="t" r="r" b="b"/>
            <a:pathLst>
              <a:path h="8826500">
                <a:moveTo>
                  <a:pt x="0" y="0"/>
                </a:moveTo>
                <a:lnTo>
                  <a:pt x="0" y="882646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805033" y="1200195"/>
            <a:ext cx="0" cy="8826500"/>
          </a:xfrm>
          <a:custGeom>
            <a:avLst/>
            <a:gdLst/>
            <a:ahLst/>
            <a:cxnLst/>
            <a:rect l="l" t="t" r="r" b="b"/>
            <a:pathLst>
              <a:path h="8826500">
                <a:moveTo>
                  <a:pt x="0" y="0"/>
                </a:moveTo>
                <a:lnTo>
                  <a:pt x="0" y="882646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8086" y="1206545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8086" y="10020302"/>
            <a:ext cx="16243300" cy="0"/>
          </a:xfrm>
          <a:custGeom>
            <a:avLst/>
            <a:gdLst/>
            <a:ahLst/>
            <a:cxnLst/>
            <a:rect l="l" t="t" r="r" b="b"/>
            <a:pathLst>
              <a:path w="16243300">
                <a:moveTo>
                  <a:pt x="0" y="0"/>
                </a:moveTo>
                <a:lnTo>
                  <a:pt x="162433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971334" y="1539998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62020</a:t>
            </a:r>
            <a:r>
              <a:rPr sz="2000" dirty="0">
                <a:latin typeface="Open Sans"/>
                <a:cs typeface="Open Sans"/>
              </a:rPr>
              <a:t>5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56675" y="1539998"/>
            <a:ext cx="25717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П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ф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ь-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жате</a:t>
            </a:r>
            <a:r>
              <a:rPr sz="2000" spc="-5" dirty="0">
                <a:latin typeface="Open Sans"/>
                <a:cs typeface="Open Sans"/>
              </a:rPr>
              <a:t>ль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690486" y="1539998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8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36213" y="2353151"/>
            <a:ext cx="110553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641105</a:t>
            </a:r>
            <a:r>
              <a:rPr sz="2000" dirty="0">
                <a:latin typeface="Open Sans"/>
                <a:cs typeface="Open Sans"/>
              </a:rPr>
              <a:t>I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01702" y="2353151"/>
            <a:ext cx="26816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П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ямой</a:t>
            </a:r>
            <a:r>
              <a:rPr sz="2000" spc="-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ин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те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690740" y="2353151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05926" y="3094787"/>
            <a:ext cx="116713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641205</a:t>
            </a:r>
            <a:r>
              <a:rPr sz="2000" dirty="0">
                <a:latin typeface="Open Sans"/>
                <a:cs typeface="Open Sans"/>
              </a:rPr>
              <a:t>L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82105" y="3094787"/>
            <a:ext cx="27216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У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ин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те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690740" y="3094787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3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92183" y="3812245"/>
            <a:ext cx="119507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Open Sans"/>
                <a:cs typeface="Open Sans"/>
              </a:rPr>
              <a:t>A</a:t>
            </a:r>
            <a:r>
              <a:rPr sz="2000" spc="-20" dirty="0">
                <a:latin typeface="Open Sans"/>
                <a:cs typeface="Open Sans"/>
              </a:rPr>
              <a:t>64130</a:t>
            </a:r>
            <a:r>
              <a:rPr sz="2000" spc="-30" dirty="0">
                <a:latin typeface="Open Sans"/>
                <a:cs typeface="Open Sans"/>
              </a:rPr>
              <a:t>5</a:t>
            </a:r>
            <a:r>
              <a:rPr sz="2000" dirty="0">
                <a:latin typeface="Open Sans"/>
                <a:cs typeface="Open Sans"/>
              </a:rPr>
              <a:t>V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79728" y="3812245"/>
            <a:ext cx="352488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тика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ьн</a:t>
            </a:r>
            <a:r>
              <a:rPr sz="2000" spc="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ое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690740" y="3812245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3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71334" y="4616236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46020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968929" y="4463786"/>
            <a:ext cx="4547870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6295" marR="5080" indent="-209423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Ма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dirty="0">
                <a:latin typeface="Open Sans"/>
                <a:cs typeface="Open Sans"/>
              </a:rPr>
              <a:t>нит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spc="-10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шиноп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од</a:t>
            </a:r>
            <a:r>
              <a:rPr sz="2000" spc="-5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нак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ной </a:t>
            </a:r>
            <a:r>
              <a:rPr sz="2000" spc="-10" dirty="0">
                <a:latin typeface="Open Sans"/>
                <a:cs typeface="Open Sans"/>
              </a:rPr>
              <a:t>2м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690740" y="4616236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8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71334" y="5554607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48060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891012" y="5554607"/>
            <a:ext cx="270446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У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690486" y="5554607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3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71080" y="6406700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48010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9233" y="6406700"/>
            <a:ext cx="174434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Вв</a:t>
            </a:r>
            <a:r>
              <a:rPr sz="2000" dirty="0">
                <a:latin typeface="Open Sans"/>
                <a:cs typeface="Open Sans"/>
              </a:rPr>
              <a:t>од питан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я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690232" y="6406700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2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960136" y="7181932"/>
            <a:ext cx="10560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480406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90038" y="7181932"/>
            <a:ext cx="230441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оннектор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5" dirty="0">
                <a:latin typeface="Open Sans"/>
                <a:cs typeface="Open Sans"/>
              </a:rPr>
              <a:t>б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4689977" y="7181932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4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70571" y="7957163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48030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048807" y="7957163"/>
            <a:ext cx="238506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оннектор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п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ямой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689977" y="7957163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2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02319" y="8732394"/>
            <a:ext cx="15716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4635</a:t>
            </a:r>
            <a:r>
              <a:rPr sz="2000" spc="-20" dirty="0">
                <a:latin typeface="Open Sans"/>
                <a:cs typeface="Open Sans"/>
              </a:rPr>
              <a:t>P</a:t>
            </a:r>
            <a:r>
              <a:rPr sz="2000" spc="-25" dirty="0">
                <a:latin typeface="Open Sans"/>
                <a:cs typeface="Open Sans"/>
              </a:rPr>
              <a:t>L</a:t>
            </a:r>
            <a:r>
              <a:rPr sz="2000" spc="-10" dirty="0">
                <a:latin typeface="Open Sans"/>
                <a:cs typeface="Open Sans"/>
              </a:rPr>
              <a:t>-</a:t>
            </a:r>
            <a:r>
              <a:rPr sz="2000" spc="-30" dirty="0">
                <a:latin typeface="Open Sans"/>
                <a:cs typeface="Open Sans"/>
              </a:rPr>
              <a:t>1B</a:t>
            </a:r>
            <a:r>
              <a:rPr sz="2000" dirty="0">
                <a:latin typeface="Open Sans"/>
                <a:cs typeface="Open Sans"/>
              </a:rPr>
              <a:t>K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108108" y="8732394"/>
            <a:ext cx="22656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Св</a:t>
            </a:r>
            <a:r>
              <a:rPr sz="2000" dirty="0">
                <a:latin typeface="Open Sans"/>
                <a:cs typeface="Open Sans"/>
              </a:rPr>
              <a:t>ети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ьник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L</a:t>
            </a:r>
            <a:r>
              <a:rPr sz="2000" spc="5" dirty="0">
                <a:latin typeface="Open Sans"/>
                <a:cs typeface="Open Sans"/>
              </a:rPr>
              <a:t>I</a:t>
            </a:r>
            <a:r>
              <a:rPr sz="2000" dirty="0">
                <a:latin typeface="Open Sans"/>
                <a:cs typeface="Open Sans"/>
              </a:rPr>
              <a:t>NEA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618206" y="8732394"/>
            <a:ext cx="31559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Open Sans"/>
                <a:cs typeface="Open Sans"/>
              </a:rPr>
              <a:t>16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70571" y="9507625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48240</a:t>
            </a:r>
            <a:r>
              <a:rPr sz="2000" dirty="0">
                <a:latin typeface="Open Sans"/>
                <a:cs typeface="Open Sans"/>
              </a:rPr>
              <a:t>5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989252" y="9507625"/>
            <a:ext cx="25057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Бл</a:t>
            </a:r>
            <a:r>
              <a:rPr sz="2000" dirty="0">
                <a:latin typeface="Open Sans"/>
                <a:cs typeface="Open Sans"/>
              </a:rPr>
              <a:t>ок</a:t>
            </a:r>
            <a:r>
              <a:rPr sz="2000" spc="-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питания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10" dirty="0">
                <a:latin typeface="Open Sans"/>
                <a:cs typeface="Open Sans"/>
              </a:rPr>
              <a:t>240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689723" y="9507625"/>
            <a:ext cx="17145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2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335024" y="1249680"/>
            <a:ext cx="1181099" cy="886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658111" y="4259579"/>
            <a:ext cx="894587" cy="833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444752" y="5297423"/>
            <a:ext cx="1071371" cy="76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15212" y="8506968"/>
            <a:ext cx="1200911" cy="742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82852" y="9220200"/>
            <a:ext cx="903731" cy="7421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99972" y="6821423"/>
            <a:ext cx="1199387" cy="9006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35024" y="7844028"/>
            <a:ext cx="1243583" cy="5836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20595" y="2147328"/>
            <a:ext cx="665987" cy="6659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88363" y="2159507"/>
            <a:ext cx="665975" cy="6659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59408" y="2813304"/>
            <a:ext cx="1046987" cy="5440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8552" y="3087623"/>
            <a:ext cx="1045463" cy="5440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473708" y="3631691"/>
            <a:ext cx="853439" cy="4312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464563" y="3828288"/>
            <a:ext cx="853439" cy="4312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77696" y="6230111"/>
            <a:ext cx="1173479" cy="6156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452F7D-2D78-4A34-BCA2-D6798A95A43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84735-DAD9-4491-90AB-16CE3878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3909" b="15926"/>
          <a:stretch/>
        </p:blipFill>
        <p:spPr>
          <a:xfrm>
            <a:off x="-12033" y="1028700"/>
            <a:ext cx="17849295" cy="856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5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76131" y="0"/>
            <a:ext cx="9610343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0019" y="4504942"/>
            <a:ext cx="94615" cy="96520"/>
          </a:xfrm>
          <a:custGeom>
            <a:avLst/>
            <a:gdLst/>
            <a:ahLst/>
            <a:cxnLst/>
            <a:rect l="l" t="t" r="r" b="b"/>
            <a:pathLst>
              <a:path w="94615" h="96520">
                <a:moveTo>
                  <a:pt x="53505" y="0"/>
                </a:moveTo>
                <a:lnTo>
                  <a:pt x="40970" y="0"/>
                </a:lnTo>
                <a:lnTo>
                  <a:pt x="23367" y="6096"/>
                </a:lnTo>
                <a:lnTo>
                  <a:pt x="0" y="41643"/>
                </a:lnTo>
                <a:lnTo>
                  <a:pt x="0" y="54368"/>
                </a:lnTo>
                <a:lnTo>
                  <a:pt x="1193" y="60490"/>
                </a:lnTo>
                <a:lnTo>
                  <a:pt x="34950" y="94792"/>
                </a:lnTo>
                <a:lnTo>
                  <a:pt x="40970" y="96012"/>
                </a:lnTo>
                <a:lnTo>
                  <a:pt x="53505" y="96012"/>
                </a:lnTo>
                <a:lnTo>
                  <a:pt x="71107" y="89916"/>
                </a:lnTo>
                <a:lnTo>
                  <a:pt x="94487" y="54368"/>
                </a:lnTo>
                <a:lnTo>
                  <a:pt x="94487" y="41643"/>
                </a:lnTo>
                <a:lnTo>
                  <a:pt x="88493" y="23749"/>
                </a:lnTo>
                <a:lnTo>
                  <a:pt x="53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0019" y="6458710"/>
            <a:ext cx="94615" cy="94615"/>
          </a:xfrm>
          <a:custGeom>
            <a:avLst/>
            <a:gdLst/>
            <a:ahLst/>
            <a:cxnLst/>
            <a:rect l="l" t="t" r="r" b="b"/>
            <a:pathLst>
              <a:path w="94615" h="94615">
                <a:moveTo>
                  <a:pt x="53505" y="0"/>
                </a:moveTo>
                <a:lnTo>
                  <a:pt x="40970" y="0"/>
                </a:lnTo>
                <a:lnTo>
                  <a:pt x="23367" y="5994"/>
                </a:lnTo>
                <a:lnTo>
                  <a:pt x="0" y="40982"/>
                </a:lnTo>
                <a:lnTo>
                  <a:pt x="0" y="53505"/>
                </a:lnTo>
                <a:lnTo>
                  <a:pt x="1193" y="59537"/>
                </a:lnTo>
                <a:lnTo>
                  <a:pt x="34950" y="93294"/>
                </a:lnTo>
                <a:lnTo>
                  <a:pt x="40970" y="94487"/>
                </a:lnTo>
                <a:lnTo>
                  <a:pt x="53505" y="94487"/>
                </a:lnTo>
                <a:lnTo>
                  <a:pt x="71107" y="88493"/>
                </a:lnTo>
                <a:lnTo>
                  <a:pt x="94487" y="53505"/>
                </a:lnTo>
                <a:lnTo>
                  <a:pt x="94487" y="40982"/>
                </a:lnTo>
                <a:lnTo>
                  <a:pt x="88493" y="23380"/>
                </a:lnTo>
                <a:lnTo>
                  <a:pt x="53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0019" y="8020810"/>
            <a:ext cx="94615" cy="94615"/>
          </a:xfrm>
          <a:custGeom>
            <a:avLst/>
            <a:gdLst/>
            <a:ahLst/>
            <a:cxnLst/>
            <a:rect l="l" t="t" r="r" b="b"/>
            <a:pathLst>
              <a:path w="94615" h="94615">
                <a:moveTo>
                  <a:pt x="53505" y="0"/>
                </a:moveTo>
                <a:lnTo>
                  <a:pt x="40970" y="0"/>
                </a:lnTo>
                <a:lnTo>
                  <a:pt x="23367" y="5994"/>
                </a:lnTo>
                <a:lnTo>
                  <a:pt x="0" y="40982"/>
                </a:lnTo>
                <a:lnTo>
                  <a:pt x="0" y="53505"/>
                </a:lnTo>
                <a:lnTo>
                  <a:pt x="1193" y="59537"/>
                </a:lnTo>
                <a:lnTo>
                  <a:pt x="34950" y="93294"/>
                </a:lnTo>
                <a:lnTo>
                  <a:pt x="40970" y="94488"/>
                </a:lnTo>
                <a:lnTo>
                  <a:pt x="53505" y="94488"/>
                </a:lnTo>
                <a:lnTo>
                  <a:pt x="71107" y="88493"/>
                </a:lnTo>
                <a:lnTo>
                  <a:pt x="94487" y="53505"/>
                </a:lnTo>
                <a:lnTo>
                  <a:pt x="94487" y="40982"/>
                </a:lnTo>
                <a:lnTo>
                  <a:pt x="88493" y="23380"/>
                </a:lnTo>
                <a:lnTo>
                  <a:pt x="53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7411" y="1664069"/>
            <a:ext cx="7844790" cy="7809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87755">
              <a:lnSpc>
                <a:spcPct val="98500"/>
              </a:lnSpc>
            </a:pPr>
            <a:r>
              <a:rPr sz="2200" spc="-5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аг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ая</a:t>
            </a:r>
            <a:r>
              <a:rPr sz="2200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ая</a:t>
            </a:r>
            <a:r>
              <a:rPr sz="2200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6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5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яет 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й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80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уч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ше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нну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200" spc="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ее</a:t>
            </a:r>
            <a:r>
              <a:rPr sz="2200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вр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5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нну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к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сс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ич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6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40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ека,</a:t>
            </a:r>
            <a:r>
              <a:rPr sz="2200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но</a:t>
            </a:r>
            <a:r>
              <a:rPr sz="2200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25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оп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ым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b="1" spc="-2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200" b="1" spc="-90" dirty="0">
                <a:solidFill>
                  <a:srgbClr val="FFFFFF"/>
                </a:solidFill>
                <a:latin typeface="Open Sans"/>
                <a:cs typeface="Open Sans"/>
              </a:rPr>
              <a:t>ж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ем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35" dirty="0">
                <a:solidFill>
                  <a:srgbClr val="FFFFFF"/>
                </a:solidFill>
                <a:latin typeface="Open Sans"/>
                <a:cs typeface="Open Sans"/>
              </a:rPr>
              <a:t>48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V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22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-35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как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рн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-5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, </a:t>
            </a:r>
            <a:r>
              <a:rPr sz="2200" b="1" spc="-3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к 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ом</a:t>
            </a:r>
            <a:r>
              <a:rPr sz="2200" b="1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30" dirty="0">
                <a:solidFill>
                  <a:srgbClr val="FFFFFF"/>
                </a:solidFill>
                <a:latin typeface="Open Sans"/>
                <a:cs typeface="Open Sans"/>
              </a:rPr>
              <a:t>цв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5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е.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b="1" spc="2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500" b="1" spc="5" dirty="0">
                <a:solidFill>
                  <a:srgbClr val="FFFFFF"/>
                </a:solidFill>
                <a:latin typeface="Open Sans"/>
                <a:cs typeface="Open Sans"/>
              </a:rPr>
              <a:t>ре</a:t>
            </a:r>
            <a:r>
              <a:rPr sz="2500" b="1" spc="30" dirty="0">
                <a:solidFill>
                  <a:srgbClr val="FFFFFF"/>
                </a:solidFill>
                <a:latin typeface="Open Sans"/>
                <a:cs typeface="Open Sans"/>
              </a:rPr>
              <a:t>им</a:t>
            </a:r>
            <a:r>
              <a:rPr sz="2500" b="1" spc="1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500" b="1" dirty="0">
                <a:solidFill>
                  <a:srgbClr val="FFFFFF"/>
                </a:solidFill>
                <a:latin typeface="Open Sans"/>
                <a:cs typeface="Open Sans"/>
              </a:rPr>
              <a:t>щ</a:t>
            </a:r>
            <a:r>
              <a:rPr sz="25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500" b="1" spc="3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500" b="1" spc="2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500" b="1" spc="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5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500" b="1" spc="-10" dirty="0">
                <a:solidFill>
                  <a:srgbClr val="FFFFFF"/>
                </a:solidFill>
                <a:latin typeface="Open Sans"/>
                <a:cs typeface="Open Sans"/>
              </a:rPr>
              <a:t>: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550">
              <a:latin typeface="Times New Roman"/>
              <a:cs typeface="Times New Roman"/>
            </a:endParaRPr>
          </a:p>
          <a:p>
            <a:pPr marL="488315" marR="5080" indent="-635">
              <a:lnSpc>
                <a:spcPct val="117000"/>
              </a:lnSpc>
            </a:pPr>
            <a:r>
              <a:rPr sz="2200" spc="-60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200" spc="10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й</a:t>
            </a:r>
            <a:r>
              <a:rPr sz="2200" spc="1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по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spc="1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ег</a:t>
            </a:r>
            <a:r>
              <a:rPr sz="2200" b="1" spc="-3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Open Sans"/>
                <a:cs typeface="Open Sans"/>
              </a:rPr>
              <a:t>из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вл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ек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b="1" spc="10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пе</a:t>
            </a:r>
            <a:r>
              <a:rPr sz="2200" b="1" spc="1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5" dirty="0">
                <a:solidFill>
                  <a:srgbClr val="FFFFFF"/>
                </a:solidFill>
                <a:latin typeface="Open Sans"/>
                <a:cs typeface="Open Sans"/>
              </a:rPr>
              <a:t>щ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b="1" spc="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чн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,</a:t>
            </a:r>
            <a:r>
              <a:rPr sz="2200" spc="8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ы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пк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8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ж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dirty="0">
                <a:solidFill>
                  <a:srgbClr val="FFFFFF"/>
                </a:solidFill>
                <a:latin typeface="Open Sans"/>
                <a:cs typeface="Open Sans"/>
              </a:rPr>
              <a:t>ф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-3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ют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b="1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1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2750">
              <a:latin typeface="Times New Roman"/>
              <a:cs typeface="Times New Roman"/>
            </a:endParaRPr>
          </a:p>
          <a:p>
            <a:pPr marL="487680" marR="287020">
              <a:lnSpc>
                <a:spcPct val="117000"/>
              </a:lnSpc>
            </a:pPr>
            <a:r>
              <a:rPr sz="2200" b="1" spc="10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10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оп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b="1" spc="1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–</a:t>
            </a:r>
            <a:r>
              <a:rPr sz="2200" spc="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1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ап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я</a:t>
            </a:r>
            <a:r>
              <a:rPr sz="2200" spc="-40" dirty="0">
                <a:solidFill>
                  <a:srgbClr val="FFFFFF"/>
                </a:solidFill>
                <a:latin typeface="Open Sans"/>
                <a:cs typeface="Open Sans"/>
              </a:rPr>
              <a:t>ж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114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7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Open Sans"/>
                <a:cs typeface="Open Sans"/>
              </a:rPr>
              <a:t>48</a:t>
            </a:r>
            <a:r>
              <a:rPr sz="2200" spc="-90" dirty="0">
                <a:solidFill>
                  <a:srgbClr val="FFFFFF"/>
                </a:solidFill>
                <a:latin typeface="Open Sans"/>
                <a:cs typeface="Open Sans"/>
              </a:rPr>
              <a:t>V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. </a:t>
            </a:r>
            <a:r>
              <a:rPr sz="2200" spc="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бс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ю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бе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пас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8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уч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йн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Open Sans"/>
                <a:cs typeface="Open Sans"/>
              </a:rPr>
              <a:t>ф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ич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ак</a:t>
            </a:r>
            <a:r>
              <a:rPr sz="2200" spc="-2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Times New Roman"/>
              <a:cs typeface="Times New Roman"/>
            </a:endParaRPr>
          </a:p>
          <a:p>
            <a:pPr marL="486409" marR="27940" indent="635">
              <a:lnSpc>
                <a:spcPct val="117000"/>
              </a:lnSpc>
            </a:pP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нив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са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ьн</a:t>
            </a:r>
            <a:r>
              <a:rPr sz="2200" spc="3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spc="1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аг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5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ш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ин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10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spc="1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Open Sans"/>
                <a:cs typeface="Open Sans"/>
              </a:rPr>
              <a:t>ш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ир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й</a:t>
            </a:r>
            <a:r>
              <a:rPr sz="2200" spc="1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асс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2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spc="3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1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ль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ни</a:t>
            </a:r>
            <a:r>
              <a:rPr sz="2200" spc="-30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13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з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spc="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r>
              <a:rPr sz="2200" spc="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spc="-1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б</a:t>
            </a:r>
            <a:r>
              <a:rPr sz="2200" b="1" dirty="0">
                <a:solidFill>
                  <a:srgbClr val="FFFFFF"/>
                </a:solidFill>
                <a:latin typeface="Open Sans"/>
                <a:cs typeface="Open Sans"/>
              </a:rPr>
              <a:t>ъ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ди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ь</a:t>
            </a:r>
            <a:r>
              <a:rPr sz="2200" b="1" spc="10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b="1" spc="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од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й</a:t>
            </a:r>
            <a:r>
              <a:rPr sz="2200" b="1" spc="1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-2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1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вн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ое</a:t>
            </a:r>
            <a:r>
              <a:rPr sz="2200" b="1" spc="-10" dirty="0">
                <a:solidFill>
                  <a:srgbClr val="FFFFFF"/>
                </a:solidFill>
                <a:latin typeface="Open Sans"/>
                <a:cs typeface="Open Sans"/>
              </a:rPr>
              <a:t>,</a:t>
            </a:r>
            <a:r>
              <a:rPr sz="2200" b="1" spc="6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тн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е и</a:t>
            </a:r>
            <a:r>
              <a:rPr sz="2200" b="1" spc="7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2200" b="1" dirty="0">
                <a:solidFill>
                  <a:srgbClr val="FFFFFF"/>
                </a:solidFill>
                <a:latin typeface="Open Sans"/>
                <a:cs typeface="Open Sans"/>
              </a:rPr>
              <a:t>ц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нтн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-1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14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-5" dirty="0">
                <a:solidFill>
                  <a:srgbClr val="FFFFFF"/>
                </a:solidFill>
                <a:latin typeface="Open Sans"/>
                <a:cs typeface="Open Sans"/>
              </a:rPr>
              <a:t>щ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b="1" spc="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2200" b="1" spc="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200" b="1" spc="2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2200" spc="-1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754" y="341860"/>
            <a:ext cx="451104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1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1.</a:t>
            </a:r>
            <a:r>
              <a:rPr sz="50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spc="-4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5000" b="1" spc="-4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5000" b="1" spc="-40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368" y="1110996"/>
            <a:ext cx="1952625" cy="152400"/>
          </a:xfrm>
          <a:custGeom>
            <a:avLst/>
            <a:gdLst/>
            <a:ahLst/>
            <a:cxnLst/>
            <a:rect l="l" t="t" r="r" b="b"/>
            <a:pathLst>
              <a:path w="1952625" h="152400">
                <a:moveTo>
                  <a:pt x="0" y="0"/>
                </a:moveTo>
                <a:lnTo>
                  <a:pt x="1952104" y="0"/>
                </a:lnTo>
                <a:lnTo>
                  <a:pt x="1952104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6448" y="2628900"/>
            <a:ext cx="1360805" cy="105410"/>
          </a:xfrm>
          <a:custGeom>
            <a:avLst/>
            <a:gdLst/>
            <a:ahLst/>
            <a:cxnLst/>
            <a:rect l="l" t="t" r="r" b="b"/>
            <a:pathLst>
              <a:path w="1360805" h="105410">
                <a:moveTo>
                  <a:pt x="0" y="0"/>
                </a:moveTo>
                <a:lnTo>
                  <a:pt x="1360424" y="0"/>
                </a:lnTo>
                <a:lnTo>
                  <a:pt x="1360424" y="105155"/>
                </a:lnTo>
                <a:lnTo>
                  <a:pt x="0" y="105155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7574" y="4767070"/>
            <a:ext cx="800100" cy="800100"/>
          </a:xfrm>
          <a:custGeom>
            <a:avLst/>
            <a:gdLst/>
            <a:ahLst/>
            <a:cxnLst/>
            <a:rect l="l" t="t" r="r" b="b"/>
            <a:pathLst>
              <a:path w="800100" h="800100">
                <a:moveTo>
                  <a:pt x="400050" y="0"/>
                </a:moveTo>
                <a:lnTo>
                  <a:pt x="303923" y="11633"/>
                </a:lnTo>
                <a:lnTo>
                  <a:pt x="244348" y="31445"/>
                </a:lnTo>
                <a:lnTo>
                  <a:pt x="189331" y="59943"/>
                </a:lnTo>
                <a:lnTo>
                  <a:pt x="139712" y="96316"/>
                </a:lnTo>
                <a:lnTo>
                  <a:pt x="96316" y="139712"/>
                </a:lnTo>
                <a:lnTo>
                  <a:pt x="59943" y="189331"/>
                </a:lnTo>
                <a:lnTo>
                  <a:pt x="31445" y="244348"/>
                </a:lnTo>
                <a:lnTo>
                  <a:pt x="11633" y="303923"/>
                </a:lnTo>
                <a:lnTo>
                  <a:pt x="1320" y="367245"/>
                </a:lnTo>
                <a:lnTo>
                  <a:pt x="0" y="400050"/>
                </a:lnTo>
                <a:lnTo>
                  <a:pt x="5232" y="464934"/>
                </a:lnTo>
                <a:lnTo>
                  <a:pt x="20396" y="526478"/>
                </a:lnTo>
                <a:lnTo>
                  <a:pt x="44665" y="583882"/>
                </a:lnTo>
                <a:lnTo>
                  <a:pt x="77203" y="636295"/>
                </a:lnTo>
                <a:lnTo>
                  <a:pt x="117182" y="682917"/>
                </a:lnTo>
                <a:lnTo>
                  <a:pt x="163804" y="722909"/>
                </a:lnTo>
                <a:lnTo>
                  <a:pt x="216217" y="755446"/>
                </a:lnTo>
                <a:lnTo>
                  <a:pt x="273621" y="779703"/>
                </a:lnTo>
                <a:lnTo>
                  <a:pt x="335165" y="794867"/>
                </a:lnTo>
                <a:lnTo>
                  <a:pt x="400050" y="800100"/>
                </a:lnTo>
                <a:lnTo>
                  <a:pt x="432854" y="798779"/>
                </a:lnTo>
                <a:lnTo>
                  <a:pt x="496176" y="788466"/>
                </a:lnTo>
                <a:lnTo>
                  <a:pt x="555752" y="768654"/>
                </a:lnTo>
                <a:lnTo>
                  <a:pt x="610768" y="740156"/>
                </a:lnTo>
                <a:lnTo>
                  <a:pt x="660387" y="703795"/>
                </a:lnTo>
                <a:lnTo>
                  <a:pt x="703795" y="660387"/>
                </a:lnTo>
                <a:lnTo>
                  <a:pt x="740156" y="610768"/>
                </a:lnTo>
                <a:lnTo>
                  <a:pt x="768654" y="555752"/>
                </a:lnTo>
                <a:lnTo>
                  <a:pt x="788466" y="496176"/>
                </a:lnTo>
                <a:lnTo>
                  <a:pt x="798779" y="432854"/>
                </a:lnTo>
                <a:lnTo>
                  <a:pt x="800100" y="400050"/>
                </a:lnTo>
                <a:lnTo>
                  <a:pt x="798779" y="367245"/>
                </a:lnTo>
                <a:lnTo>
                  <a:pt x="788466" y="303923"/>
                </a:lnTo>
                <a:lnTo>
                  <a:pt x="768654" y="244348"/>
                </a:lnTo>
                <a:lnTo>
                  <a:pt x="740156" y="189331"/>
                </a:lnTo>
                <a:lnTo>
                  <a:pt x="703795" y="139712"/>
                </a:lnTo>
                <a:lnTo>
                  <a:pt x="660387" y="96316"/>
                </a:lnTo>
                <a:lnTo>
                  <a:pt x="610768" y="59943"/>
                </a:lnTo>
                <a:lnTo>
                  <a:pt x="555752" y="31445"/>
                </a:lnTo>
                <a:lnTo>
                  <a:pt x="496176" y="11633"/>
                </a:lnTo>
                <a:lnTo>
                  <a:pt x="432854" y="1320"/>
                </a:lnTo>
                <a:lnTo>
                  <a:pt x="400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8173" y="4965191"/>
            <a:ext cx="273050" cy="356870"/>
          </a:xfrm>
          <a:custGeom>
            <a:avLst/>
            <a:gdLst/>
            <a:ahLst/>
            <a:cxnLst/>
            <a:rect l="l" t="t" r="r" b="b"/>
            <a:pathLst>
              <a:path w="273050" h="356870">
                <a:moveTo>
                  <a:pt x="178815" y="0"/>
                </a:moveTo>
                <a:lnTo>
                  <a:pt x="18694" y="203352"/>
                </a:lnTo>
                <a:lnTo>
                  <a:pt x="15633" y="207213"/>
                </a:lnTo>
                <a:lnTo>
                  <a:pt x="13373" y="210439"/>
                </a:lnTo>
                <a:lnTo>
                  <a:pt x="10960" y="213664"/>
                </a:lnTo>
                <a:lnTo>
                  <a:pt x="8699" y="216877"/>
                </a:lnTo>
                <a:lnTo>
                  <a:pt x="6616" y="220268"/>
                </a:lnTo>
                <a:lnTo>
                  <a:pt x="4356" y="223647"/>
                </a:lnTo>
                <a:lnTo>
                  <a:pt x="2743" y="226872"/>
                </a:lnTo>
                <a:lnTo>
                  <a:pt x="482" y="232994"/>
                </a:lnTo>
                <a:lnTo>
                  <a:pt x="0" y="236054"/>
                </a:lnTo>
                <a:lnTo>
                  <a:pt x="47" y="239280"/>
                </a:lnTo>
                <a:lnTo>
                  <a:pt x="2031" y="252476"/>
                </a:lnTo>
                <a:lnTo>
                  <a:pt x="43764" y="276656"/>
                </a:lnTo>
                <a:lnTo>
                  <a:pt x="163360" y="276656"/>
                </a:lnTo>
                <a:lnTo>
                  <a:pt x="163360" y="320484"/>
                </a:lnTo>
                <a:lnTo>
                  <a:pt x="165049" y="334772"/>
                </a:lnTo>
                <a:lnTo>
                  <a:pt x="170116" y="345490"/>
                </a:lnTo>
                <a:lnTo>
                  <a:pt x="177050" y="353199"/>
                </a:lnTo>
                <a:lnTo>
                  <a:pt x="184137" y="356260"/>
                </a:lnTo>
                <a:lnTo>
                  <a:pt x="202018" y="356260"/>
                </a:lnTo>
                <a:lnTo>
                  <a:pt x="222389" y="323913"/>
                </a:lnTo>
                <a:lnTo>
                  <a:pt x="222478" y="276504"/>
                </a:lnTo>
                <a:lnTo>
                  <a:pt x="236816" y="276504"/>
                </a:lnTo>
                <a:lnTo>
                  <a:pt x="251383" y="275170"/>
                </a:lnTo>
                <a:lnTo>
                  <a:pt x="262204" y="271195"/>
                </a:lnTo>
                <a:lnTo>
                  <a:pt x="269684" y="266026"/>
                </a:lnTo>
                <a:lnTo>
                  <a:pt x="272745" y="259422"/>
                </a:lnTo>
                <a:lnTo>
                  <a:pt x="272745" y="250240"/>
                </a:lnTo>
                <a:lnTo>
                  <a:pt x="272414" y="239280"/>
                </a:lnTo>
                <a:lnTo>
                  <a:pt x="237324" y="223748"/>
                </a:lnTo>
                <a:lnTo>
                  <a:pt x="61709" y="223647"/>
                </a:lnTo>
                <a:lnTo>
                  <a:pt x="163194" y="86525"/>
                </a:lnTo>
                <a:lnTo>
                  <a:pt x="222161" y="86525"/>
                </a:lnTo>
                <a:lnTo>
                  <a:pt x="222161" y="41084"/>
                </a:lnTo>
                <a:lnTo>
                  <a:pt x="220217" y="24206"/>
                </a:lnTo>
                <a:lnTo>
                  <a:pt x="214401" y="11760"/>
                </a:lnTo>
                <a:lnTo>
                  <a:pt x="204698" y="3759"/>
                </a:lnTo>
                <a:lnTo>
                  <a:pt x="191096" y="203"/>
                </a:lnTo>
                <a:lnTo>
                  <a:pt x="1788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1366" y="5051719"/>
            <a:ext cx="59055" cy="137160"/>
          </a:xfrm>
          <a:custGeom>
            <a:avLst/>
            <a:gdLst/>
            <a:ahLst/>
            <a:cxnLst/>
            <a:rect l="l" t="t" r="r" b="b"/>
            <a:pathLst>
              <a:path w="59055" h="137160">
                <a:moveTo>
                  <a:pt x="58966" y="0"/>
                </a:moveTo>
                <a:lnTo>
                  <a:pt x="0" y="0"/>
                </a:lnTo>
                <a:lnTo>
                  <a:pt x="0" y="137121"/>
                </a:lnTo>
                <a:lnTo>
                  <a:pt x="58978" y="137121"/>
                </a:lnTo>
                <a:lnTo>
                  <a:pt x="589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43824" y="3971556"/>
            <a:ext cx="7562075" cy="5000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2494" y="196855"/>
            <a:ext cx="8896985" cy="2361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5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Размеще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ие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аклад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ой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системы</a:t>
            </a:r>
            <a:r>
              <a:rPr sz="4000" b="1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бе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ом</a:t>
            </a:r>
            <a:r>
              <a:rPr sz="4000" b="1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пот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олке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 од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ой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плос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ко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сти</a:t>
            </a:r>
            <a:r>
              <a:rPr sz="4000" b="1" spc="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4000" b="1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дв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мя</a:t>
            </a:r>
            <a:r>
              <a:rPr sz="4000" b="1" spc="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у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лами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 9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°</a:t>
            </a:r>
            <a:endParaRPr sz="4000">
              <a:latin typeface="Open Sans"/>
              <a:cs typeface="Open San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6B4352-ABF2-4BBE-8422-DE829AD29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r="18538"/>
          <a:stretch/>
        </p:blipFill>
        <p:spPr>
          <a:xfrm>
            <a:off x="9416416" y="0"/>
            <a:ext cx="889698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1095754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40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21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60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92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33" y="1210057"/>
            <a:ext cx="86995" cy="75565"/>
          </a:xfrm>
          <a:custGeom>
            <a:avLst/>
            <a:gdLst/>
            <a:ahLst/>
            <a:cxnLst/>
            <a:rect l="l" t="t" r="r" b="b"/>
            <a:pathLst>
              <a:path w="86995" h="75565">
                <a:moveTo>
                  <a:pt x="76669" y="0"/>
                </a:moveTo>
                <a:lnTo>
                  <a:pt x="68656" y="0"/>
                </a:lnTo>
                <a:lnTo>
                  <a:pt x="66116" y="736"/>
                </a:lnTo>
                <a:lnTo>
                  <a:pt x="64731" y="2146"/>
                </a:lnTo>
                <a:lnTo>
                  <a:pt x="63334" y="3619"/>
                </a:lnTo>
                <a:lnTo>
                  <a:pt x="60477" y="7416"/>
                </a:lnTo>
                <a:lnTo>
                  <a:pt x="31330" y="37706"/>
                </a:lnTo>
                <a:lnTo>
                  <a:pt x="19621" y="44272"/>
                </a:lnTo>
                <a:lnTo>
                  <a:pt x="10972" y="48387"/>
                </a:lnTo>
                <a:lnTo>
                  <a:pt x="6464" y="50850"/>
                </a:lnTo>
                <a:lnTo>
                  <a:pt x="1320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20" y="68580"/>
                </a:lnTo>
                <a:lnTo>
                  <a:pt x="6553" y="74015"/>
                </a:lnTo>
                <a:lnTo>
                  <a:pt x="9499" y="75336"/>
                </a:lnTo>
                <a:lnTo>
                  <a:pt x="12852" y="75336"/>
                </a:lnTo>
                <a:lnTo>
                  <a:pt x="19900" y="73660"/>
                </a:lnTo>
                <a:lnTo>
                  <a:pt x="29768" y="68643"/>
                </a:lnTo>
                <a:lnTo>
                  <a:pt x="42468" y="60248"/>
                </a:lnTo>
                <a:lnTo>
                  <a:pt x="86410" y="60248"/>
                </a:lnTo>
                <a:lnTo>
                  <a:pt x="86499" y="12852"/>
                </a:lnTo>
                <a:lnTo>
                  <a:pt x="85191" y="8242"/>
                </a:lnTo>
                <a:lnTo>
                  <a:pt x="80111" y="1651"/>
                </a:lnTo>
                <a:lnTo>
                  <a:pt x="766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3510" y="1270313"/>
            <a:ext cx="44450" cy="121285"/>
          </a:xfrm>
          <a:custGeom>
            <a:avLst/>
            <a:gdLst/>
            <a:ahLst/>
            <a:cxnLst/>
            <a:rect l="l" t="t" r="r" b="b"/>
            <a:pathLst>
              <a:path w="44450" h="121284">
                <a:moveTo>
                  <a:pt x="43929" y="0"/>
                </a:moveTo>
                <a:lnTo>
                  <a:pt x="0" y="0"/>
                </a:lnTo>
                <a:lnTo>
                  <a:pt x="11366" y="101384"/>
                </a:lnTo>
                <a:lnTo>
                  <a:pt x="11366" y="107810"/>
                </a:lnTo>
                <a:lnTo>
                  <a:pt x="12839" y="112674"/>
                </a:lnTo>
                <a:lnTo>
                  <a:pt x="18732" y="119265"/>
                </a:lnTo>
                <a:lnTo>
                  <a:pt x="22656" y="120916"/>
                </a:lnTo>
                <a:lnTo>
                  <a:pt x="27571" y="120916"/>
                </a:lnTo>
                <a:lnTo>
                  <a:pt x="38709" y="116395"/>
                </a:lnTo>
                <a:lnTo>
                  <a:pt x="43713" y="102819"/>
                </a:lnTo>
                <a:lnTo>
                  <a:pt x="43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7406" y="6545578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5656" y="6664449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5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0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5234" y="6689243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5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29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6" y="66802"/>
                </a:lnTo>
                <a:lnTo>
                  <a:pt x="59055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2" y="157518"/>
                </a:lnTo>
                <a:lnTo>
                  <a:pt x="115671" y="157518"/>
                </a:lnTo>
                <a:lnTo>
                  <a:pt x="119799" y="156083"/>
                </a:lnTo>
                <a:lnTo>
                  <a:pt x="122402" y="153289"/>
                </a:lnTo>
                <a:lnTo>
                  <a:pt x="125095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7" y="134708"/>
                </a:lnTo>
                <a:lnTo>
                  <a:pt x="117856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37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830554" y="2587750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39">
                <a:moveTo>
                  <a:pt x="204977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21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47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7" y="408431"/>
                </a:lnTo>
                <a:lnTo>
                  <a:pt x="221780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47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5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47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80" y="673"/>
                </a:lnTo>
                <a:lnTo>
                  <a:pt x="204977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76863" y="2702053"/>
            <a:ext cx="88265" cy="75565"/>
          </a:xfrm>
          <a:custGeom>
            <a:avLst/>
            <a:gdLst/>
            <a:ahLst/>
            <a:cxnLst/>
            <a:rect l="l" t="t" r="r" b="b"/>
            <a:pathLst>
              <a:path w="88265" h="75564">
                <a:moveTo>
                  <a:pt x="78016" y="0"/>
                </a:moveTo>
                <a:lnTo>
                  <a:pt x="69849" y="0"/>
                </a:lnTo>
                <a:lnTo>
                  <a:pt x="67271" y="736"/>
                </a:lnTo>
                <a:lnTo>
                  <a:pt x="65849" y="2146"/>
                </a:lnTo>
                <a:lnTo>
                  <a:pt x="64439" y="3619"/>
                </a:lnTo>
                <a:lnTo>
                  <a:pt x="61518" y="7416"/>
                </a:lnTo>
                <a:lnTo>
                  <a:pt x="31876" y="37706"/>
                </a:lnTo>
                <a:lnTo>
                  <a:pt x="19951" y="44272"/>
                </a:lnTo>
                <a:lnTo>
                  <a:pt x="11150" y="48387"/>
                </a:lnTo>
                <a:lnTo>
                  <a:pt x="6578" y="50850"/>
                </a:lnTo>
                <a:lnTo>
                  <a:pt x="1333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33" y="68580"/>
                </a:lnTo>
                <a:lnTo>
                  <a:pt x="6654" y="74015"/>
                </a:lnTo>
                <a:lnTo>
                  <a:pt x="9651" y="75336"/>
                </a:lnTo>
                <a:lnTo>
                  <a:pt x="13068" y="75336"/>
                </a:lnTo>
                <a:lnTo>
                  <a:pt x="20231" y="73660"/>
                </a:lnTo>
                <a:lnTo>
                  <a:pt x="30276" y="68643"/>
                </a:lnTo>
                <a:lnTo>
                  <a:pt x="43205" y="60248"/>
                </a:lnTo>
                <a:lnTo>
                  <a:pt x="87909" y="60248"/>
                </a:lnTo>
                <a:lnTo>
                  <a:pt x="87998" y="12852"/>
                </a:lnTo>
                <a:lnTo>
                  <a:pt x="86664" y="8242"/>
                </a:lnTo>
                <a:lnTo>
                  <a:pt x="81508" y="1651"/>
                </a:lnTo>
                <a:lnTo>
                  <a:pt x="7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20076" y="2762309"/>
            <a:ext cx="45085" cy="121285"/>
          </a:xfrm>
          <a:custGeom>
            <a:avLst/>
            <a:gdLst/>
            <a:ahLst/>
            <a:cxnLst/>
            <a:rect l="l" t="t" r="r" b="b"/>
            <a:pathLst>
              <a:path w="45084" h="121285">
                <a:moveTo>
                  <a:pt x="44704" y="0"/>
                </a:moveTo>
                <a:lnTo>
                  <a:pt x="0" y="0"/>
                </a:lnTo>
                <a:lnTo>
                  <a:pt x="11569" y="101384"/>
                </a:lnTo>
                <a:lnTo>
                  <a:pt x="11569" y="107810"/>
                </a:lnTo>
                <a:lnTo>
                  <a:pt x="13068" y="112674"/>
                </a:lnTo>
                <a:lnTo>
                  <a:pt x="19062" y="119265"/>
                </a:lnTo>
                <a:lnTo>
                  <a:pt x="23063" y="120916"/>
                </a:lnTo>
                <a:lnTo>
                  <a:pt x="28054" y="120916"/>
                </a:lnTo>
                <a:lnTo>
                  <a:pt x="39395" y="116395"/>
                </a:lnTo>
                <a:lnTo>
                  <a:pt x="44475" y="102819"/>
                </a:lnTo>
                <a:lnTo>
                  <a:pt x="44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07950" y="5143498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56205" y="5262369"/>
            <a:ext cx="117475" cy="66675"/>
          </a:xfrm>
          <a:custGeom>
            <a:avLst/>
            <a:gdLst/>
            <a:ahLst/>
            <a:cxnLst/>
            <a:rect l="l" t="t" r="r" b="b"/>
            <a:pathLst>
              <a:path w="117475" h="66675">
                <a:moveTo>
                  <a:pt x="70713" y="0"/>
                </a:moveTo>
                <a:lnTo>
                  <a:pt x="27190" y="8293"/>
                </a:lnTo>
                <a:lnTo>
                  <a:pt x="0" y="45478"/>
                </a:lnTo>
                <a:lnTo>
                  <a:pt x="0" y="55867"/>
                </a:lnTo>
                <a:lnTo>
                  <a:pt x="1358" y="59588"/>
                </a:lnTo>
                <a:lnTo>
                  <a:pt x="6807" y="64998"/>
                </a:lnTo>
                <a:lnTo>
                  <a:pt x="10299" y="66344"/>
                </a:lnTo>
                <a:lnTo>
                  <a:pt x="19240" y="66344"/>
                </a:lnTo>
                <a:lnTo>
                  <a:pt x="22821" y="64820"/>
                </a:lnTo>
                <a:lnTo>
                  <a:pt x="27749" y="58915"/>
                </a:lnTo>
                <a:lnTo>
                  <a:pt x="29971" y="54686"/>
                </a:lnTo>
                <a:lnTo>
                  <a:pt x="57683" y="25031"/>
                </a:lnTo>
                <a:lnTo>
                  <a:pt x="67005" y="24790"/>
                </a:lnTo>
                <a:lnTo>
                  <a:pt x="117005" y="24790"/>
                </a:lnTo>
                <a:lnTo>
                  <a:pt x="83667" y="1917"/>
                </a:lnTo>
                <a:lnTo>
                  <a:pt x="7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55774" y="5287162"/>
            <a:ext cx="128270" cy="158115"/>
          </a:xfrm>
          <a:custGeom>
            <a:avLst/>
            <a:gdLst/>
            <a:ahLst/>
            <a:cxnLst/>
            <a:rect l="l" t="t" r="r" b="b"/>
            <a:pathLst>
              <a:path w="128270" h="158114">
                <a:moveTo>
                  <a:pt x="117436" y="0"/>
                </a:moveTo>
                <a:lnTo>
                  <a:pt x="67436" y="0"/>
                </a:lnTo>
                <a:lnTo>
                  <a:pt x="90766" y="22047"/>
                </a:lnTo>
                <a:lnTo>
                  <a:pt x="90766" y="32258"/>
                </a:lnTo>
                <a:lnTo>
                  <a:pt x="89573" y="37160"/>
                </a:lnTo>
                <a:lnTo>
                  <a:pt x="84797" y="47459"/>
                </a:lnTo>
                <a:lnTo>
                  <a:pt x="81394" y="52362"/>
                </a:lnTo>
                <a:lnTo>
                  <a:pt x="76796" y="57175"/>
                </a:lnTo>
                <a:lnTo>
                  <a:pt x="72288" y="61988"/>
                </a:lnTo>
                <a:lnTo>
                  <a:pt x="66586" y="66802"/>
                </a:lnTo>
                <a:lnTo>
                  <a:pt x="59766" y="71615"/>
                </a:lnTo>
                <a:lnTo>
                  <a:pt x="55943" y="74155"/>
                </a:lnTo>
                <a:lnTo>
                  <a:pt x="23202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90" y="148907"/>
                </a:lnTo>
                <a:lnTo>
                  <a:pt x="8775" y="155829"/>
                </a:lnTo>
                <a:lnTo>
                  <a:pt x="13627" y="157518"/>
                </a:lnTo>
                <a:lnTo>
                  <a:pt x="117068" y="157518"/>
                </a:lnTo>
                <a:lnTo>
                  <a:pt x="121234" y="156083"/>
                </a:lnTo>
                <a:lnTo>
                  <a:pt x="123875" y="153289"/>
                </a:lnTo>
                <a:lnTo>
                  <a:pt x="126606" y="150507"/>
                </a:lnTo>
                <a:lnTo>
                  <a:pt x="127965" y="147040"/>
                </a:lnTo>
                <a:lnTo>
                  <a:pt x="127965" y="142989"/>
                </a:lnTo>
                <a:lnTo>
                  <a:pt x="127800" y="138341"/>
                </a:lnTo>
                <a:lnTo>
                  <a:pt x="126098" y="134708"/>
                </a:lnTo>
                <a:lnTo>
                  <a:pt x="119278" y="129476"/>
                </a:lnTo>
                <a:lnTo>
                  <a:pt x="114338" y="128130"/>
                </a:lnTo>
                <a:lnTo>
                  <a:pt x="42748" y="128130"/>
                </a:lnTo>
                <a:lnTo>
                  <a:pt x="44780" y="125006"/>
                </a:lnTo>
                <a:lnTo>
                  <a:pt x="98005" y="77063"/>
                </a:lnTo>
                <a:lnTo>
                  <a:pt x="121297" y="45059"/>
                </a:lnTo>
                <a:lnTo>
                  <a:pt x="124244" y="33324"/>
                </a:lnTo>
                <a:lnTo>
                  <a:pt x="123723" y="18059"/>
                </a:lnTo>
                <a:lnTo>
                  <a:pt x="121119" y="8089"/>
                </a:lnTo>
                <a:lnTo>
                  <a:pt x="118516" y="1689"/>
                </a:lnTo>
                <a:lnTo>
                  <a:pt x="1174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076" y="7234426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40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08" y="96646"/>
                </a:lnTo>
                <a:lnTo>
                  <a:pt x="10452" y="139674"/>
                </a:lnTo>
                <a:lnTo>
                  <a:pt x="685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60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92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47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47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9988" y="7344149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70">
                <a:moveTo>
                  <a:pt x="62496" y="0"/>
                </a:moveTo>
                <a:lnTo>
                  <a:pt x="46494" y="0"/>
                </a:lnTo>
                <a:lnTo>
                  <a:pt x="38658" y="1181"/>
                </a:lnTo>
                <a:lnTo>
                  <a:pt x="0" y="34378"/>
                </a:lnTo>
                <a:lnTo>
                  <a:pt x="0" y="42456"/>
                </a:lnTo>
                <a:lnTo>
                  <a:pt x="1270" y="45758"/>
                </a:lnTo>
                <a:lnTo>
                  <a:pt x="6489" y="50774"/>
                </a:lnTo>
                <a:lnTo>
                  <a:pt x="9347" y="52031"/>
                </a:lnTo>
                <a:lnTo>
                  <a:pt x="15049" y="52031"/>
                </a:lnTo>
                <a:lnTo>
                  <a:pt x="26377" y="40652"/>
                </a:lnTo>
                <a:lnTo>
                  <a:pt x="29540" y="33909"/>
                </a:lnTo>
                <a:lnTo>
                  <a:pt x="31203" y="31153"/>
                </a:lnTo>
                <a:lnTo>
                  <a:pt x="33032" y="29044"/>
                </a:lnTo>
                <a:lnTo>
                  <a:pt x="34772" y="26924"/>
                </a:lnTo>
                <a:lnTo>
                  <a:pt x="37223" y="25196"/>
                </a:lnTo>
                <a:lnTo>
                  <a:pt x="43408" y="22529"/>
                </a:lnTo>
                <a:lnTo>
                  <a:pt x="47282" y="21894"/>
                </a:lnTo>
                <a:lnTo>
                  <a:pt x="100520" y="21894"/>
                </a:lnTo>
                <a:lnTo>
                  <a:pt x="99733" y="20167"/>
                </a:lnTo>
                <a:lnTo>
                  <a:pt x="62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7236" y="7366051"/>
            <a:ext cx="78740" cy="69850"/>
          </a:xfrm>
          <a:custGeom>
            <a:avLst/>
            <a:gdLst/>
            <a:ahLst/>
            <a:cxnLst/>
            <a:rect l="l" t="t" r="r" b="b"/>
            <a:pathLst>
              <a:path w="78740" h="69850">
                <a:moveTo>
                  <a:pt x="73266" y="0"/>
                </a:moveTo>
                <a:lnTo>
                  <a:pt x="31686" y="0"/>
                </a:lnTo>
                <a:lnTo>
                  <a:pt x="37236" y="2120"/>
                </a:lnTo>
                <a:lnTo>
                  <a:pt x="41274" y="6349"/>
                </a:lnTo>
                <a:lnTo>
                  <a:pt x="45389" y="10591"/>
                </a:lnTo>
                <a:lnTo>
                  <a:pt x="47447" y="15697"/>
                </a:lnTo>
                <a:lnTo>
                  <a:pt x="47447" y="29349"/>
                </a:lnTo>
                <a:lnTo>
                  <a:pt x="44919" y="35229"/>
                </a:lnTo>
                <a:lnTo>
                  <a:pt x="34620" y="43548"/>
                </a:lnTo>
                <a:lnTo>
                  <a:pt x="28511" y="45592"/>
                </a:lnTo>
                <a:lnTo>
                  <a:pt x="11175" y="45592"/>
                </a:lnTo>
                <a:lnTo>
                  <a:pt x="6972" y="46685"/>
                </a:lnTo>
                <a:lnTo>
                  <a:pt x="1422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93" y="64579"/>
                </a:lnTo>
                <a:lnTo>
                  <a:pt x="5778" y="68821"/>
                </a:lnTo>
                <a:lnTo>
                  <a:pt x="9105" y="69837"/>
                </a:lnTo>
                <a:lnTo>
                  <a:pt x="14338" y="69837"/>
                </a:lnTo>
                <a:lnTo>
                  <a:pt x="16395" y="69684"/>
                </a:lnTo>
                <a:lnTo>
                  <a:pt x="22898" y="69049"/>
                </a:lnTo>
                <a:lnTo>
                  <a:pt x="25272" y="68897"/>
                </a:lnTo>
                <a:lnTo>
                  <a:pt x="76555" y="68897"/>
                </a:lnTo>
                <a:lnTo>
                  <a:pt x="69938" y="62229"/>
                </a:lnTo>
                <a:lnTo>
                  <a:pt x="64871" y="58534"/>
                </a:lnTo>
                <a:lnTo>
                  <a:pt x="58775" y="55321"/>
                </a:lnTo>
                <a:lnTo>
                  <a:pt x="78257" y="27228"/>
                </a:lnTo>
                <a:lnTo>
                  <a:pt x="78257" y="13804"/>
                </a:lnTo>
                <a:lnTo>
                  <a:pt x="77076" y="8318"/>
                </a:lnTo>
                <a:lnTo>
                  <a:pt x="73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7732" y="7434943"/>
            <a:ext cx="56515" cy="59055"/>
          </a:xfrm>
          <a:custGeom>
            <a:avLst/>
            <a:gdLst/>
            <a:ahLst/>
            <a:cxnLst/>
            <a:rect l="l" t="t" r="r" b="b"/>
            <a:pathLst>
              <a:path w="56515" h="59054">
                <a:moveTo>
                  <a:pt x="46050" y="0"/>
                </a:moveTo>
                <a:lnTo>
                  <a:pt x="5156" y="0"/>
                </a:lnTo>
                <a:lnTo>
                  <a:pt x="12039" y="2514"/>
                </a:lnTo>
                <a:lnTo>
                  <a:pt x="17030" y="7620"/>
                </a:lnTo>
                <a:lnTo>
                  <a:pt x="21945" y="12712"/>
                </a:lnTo>
                <a:lnTo>
                  <a:pt x="24472" y="19773"/>
                </a:lnTo>
                <a:lnTo>
                  <a:pt x="24472" y="34759"/>
                </a:lnTo>
                <a:lnTo>
                  <a:pt x="0" y="58699"/>
                </a:lnTo>
                <a:lnTo>
                  <a:pt x="46037" y="58699"/>
                </a:lnTo>
                <a:lnTo>
                  <a:pt x="49276" y="54229"/>
                </a:lnTo>
                <a:lnTo>
                  <a:pt x="52044" y="47713"/>
                </a:lnTo>
                <a:lnTo>
                  <a:pt x="54889" y="41198"/>
                </a:lnTo>
                <a:lnTo>
                  <a:pt x="56186" y="34759"/>
                </a:lnTo>
                <a:lnTo>
                  <a:pt x="56248" y="27470"/>
                </a:lnTo>
                <a:lnTo>
                  <a:pt x="46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5241" y="7455741"/>
            <a:ext cx="108585" cy="60960"/>
          </a:xfrm>
          <a:custGeom>
            <a:avLst/>
            <a:gdLst/>
            <a:ahLst/>
            <a:cxnLst/>
            <a:rect l="l" t="t" r="r" b="b"/>
            <a:pathLst>
              <a:path w="108584" h="60959">
                <a:moveTo>
                  <a:pt x="17335" y="0"/>
                </a:moveTo>
                <a:lnTo>
                  <a:pt x="10845" y="0"/>
                </a:lnTo>
                <a:lnTo>
                  <a:pt x="7277" y="1333"/>
                </a:lnTo>
                <a:lnTo>
                  <a:pt x="1422" y="6832"/>
                </a:lnTo>
                <a:lnTo>
                  <a:pt x="0" y="10363"/>
                </a:lnTo>
                <a:lnTo>
                  <a:pt x="0" y="18288"/>
                </a:lnTo>
                <a:lnTo>
                  <a:pt x="6095" y="33197"/>
                </a:lnTo>
                <a:lnTo>
                  <a:pt x="39916" y="58928"/>
                </a:lnTo>
                <a:lnTo>
                  <a:pt x="48234" y="60579"/>
                </a:lnTo>
                <a:lnTo>
                  <a:pt x="66611" y="60579"/>
                </a:lnTo>
                <a:lnTo>
                  <a:pt x="102095" y="44335"/>
                </a:lnTo>
                <a:lnTo>
                  <a:pt x="108534" y="37896"/>
                </a:lnTo>
                <a:lnTo>
                  <a:pt x="49428" y="37896"/>
                </a:lnTo>
                <a:lnTo>
                  <a:pt x="42925" y="35306"/>
                </a:lnTo>
                <a:lnTo>
                  <a:pt x="38328" y="30137"/>
                </a:lnTo>
                <a:lnTo>
                  <a:pt x="32029" y="21018"/>
                </a:lnTo>
                <a:lnTo>
                  <a:pt x="26136" y="8293"/>
                </a:lnTo>
                <a:lnTo>
                  <a:pt x="24790" y="4711"/>
                </a:lnTo>
                <a:lnTo>
                  <a:pt x="23520" y="3136"/>
                </a:lnTo>
                <a:lnTo>
                  <a:pt x="21462" y="1879"/>
                </a:lnTo>
                <a:lnTo>
                  <a:pt x="19481" y="622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40000" y="5846062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1" y="0"/>
                </a:moveTo>
                <a:lnTo>
                  <a:pt x="133426" y="9944"/>
                </a:lnTo>
                <a:lnTo>
                  <a:pt x="92328" y="29235"/>
                </a:lnTo>
                <a:lnTo>
                  <a:pt x="57137" y="57137"/>
                </a:lnTo>
                <a:lnTo>
                  <a:pt x="29235" y="92329"/>
                </a:lnTo>
                <a:lnTo>
                  <a:pt x="9944" y="133426"/>
                </a:lnTo>
                <a:lnTo>
                  <a:pt x="647" y="179070"/>
                </a:lnTo>
                <a:lnTo>
                  <a:pt x="0" y="195072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1" y="390144"/>
                </a:lnTo>
                <a:lnTo>
                  <a:pt x="211073" y="389496"/>
                </a:lnTo>
                <a:lnTo>
                  <a:pt x="256717" y="380199"/>
                </a:lnTo>
                <a:lnTo>
                  <a:pt x="297814" y="360908"/>
                </a:lnTo>
                <a:lnTo>
                  <a:pt x="333006" y="333006"/>
                </a:lnTo>
                <a:lnTo>
                  <a:pt x="360908" y="297815"/>
                </a:lnTo>
                <a:lnTo>
                  <a:pt x="380199" y="256717"/>
                </a:lnTo>
                <a:lnTo>
                  <a:pt x="389496" y="211074"/>
                </a:lnTo>
                <a:lnTo>
                  <a:pt x="390143" y="195072"/>
                </a:lnTo>
                <a:lnTo>
                  <a:pt x="389496" y="179070"/>
                </a:lnTo>
                <a:lnTo>
                  <a:pt x="380199" y="133426"/>
                </a:lnTo>
                <a:lnTo>
                  <a:pt x="360908" y="92329"/>
                </a:lnTo>
                <a:lnTo>
                  <a:pt x="333006" y="57137"/>
                </a:lnTo>
                <a:lnTo>
                  <a:pt x="297814" y="29235"/>
                </a:lnTo>
                <a:lnTo>
                  <a:pt x="256717" y="9944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381847" y="5955789"/>
            <a:ext cx="99695" cy="52705"/>
          </a:xfrm>
          <a:custGeom>
            <a:avLst/>
            <a:gdLst/>
            <a:ahLst/>
            <a:cxnLst/>
            <a:rect l="l" t="t" r="r" b="b"/>
            <a:pathLst>
              <a:path w="99694" h="52704">
                <a:moveTo>
                  <a:pt x="61696" y="0"/>
                </a:moveTo>
                <a:lnTo>
                  <a:pt x="45897" y="0"/>
                </a:lnTo>
                <a:lnTo>
                  <a:pt x="38163" y="1193"/>
                </a:lnTo>
                <a:lnTo>
                  <a:pt x="0" y="34670"/>
                </a:lnTo>
                <a:lnTo>
                  <a:pt x="0" y="42824"/>
                </a:lnTo>
                <a:lnTo>
                  <a:pt x="1257" y="46151"/>
                </a:lnTo>
                <a:lnTo>
                  <a:pt x="6413" y="51219"/>
                </a:lnTo>
                <a:lnTo>
                  <a:pt x="9232" y="52489"/>
                </a:lnTo>
                <a:lnTo>
                  <a:pt x="14859" y="52489"/>
                </a:lnTo>
                <a:lnTo>
                  <a:pt x="26047" y="41008"/>
                </a:lnTo>
                <a:lnTo>
                  <a:pt x="29171" y="34201"/>
                </a:lnTo>
                <a:lnTo>
                  <a:pt x="30810" y="31432"/>
                </a:lnTo>
                <a:lnTo>
                  <a:pt x="32613" y="29298"/>
                </a:lnTo>
                <a:lnTo>
                  <a:pt x="34328" y="27152"/>
                </a:lnTo>
                <a:lnTo>
                  <a:pt x="36753" y="25412"/>
                </a:lnTo>
                <a:lnTo>
                  <a:pt x="42849" y="22720"/>
                </a:lnTo>
                <a:lnTo>
                  <a:pt x="46685" y="22085"/>
                </a:lnTo>
                <a:lnTo>
                  <a:pt x="99237" y="22085"/>
                </a:lnTo>
                <a:lnTo>
                  <a:pt x="98450" y="20345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408755" y="5977876"/>
            <a:ext cx="77470" cy="70485"/>
          </a:xfrm>
          <a:custGeom>
            <a:avLst/>
            <a:gdLst/>
            <a:ahLst/>
            <a:cxnLst/>
            <a:rect l="l" t="t" r="r" b="b"/>
            <a:pathLst>
              <a:path w="77469" h="70485">
                <a:moveTo>
                  <a:pt x="72326" y="0"/>
                </a:moveTo>
                <a:lnTo>
                  <a:pt x="31267" y="0"/>
                </a:lnTo>
                <a:lnTo>
                  <a:pt x="36741" y="2133"/>
                </a:lnTo>
                <a:lnTo>
                  <a:pt x="40728" y="6413"/>
                </a:lnTo>
                <a:lnTo>
                  <a:pt x="44805" y="10693"/>
                </a:lnTo>
                <a:lnTo>
                  <a:pt x="46837" y="15836"/>
                </a:lnTo>
                <a:lnTo>
                  <a:pt x="46837" y="29616"/>
                </a:lnTo>
                <a:lnTo>
                  <a:pt x="44335" y="35547"/>
                </a:lnTo>
                <a:lnTo>
                  <a:pt x="34163" y="43942"/>
                </a:lnTo>
                <a:lnTo>
                  <a:pt x="28143" y="45999"/>
                </a:lnTo>
                <a:lnTo>
                  <a:pt x="11023" y="45999"/>
                </a:lnTo>
                <a:lnTo>
                  <a:pt x="6870" y="47104"/>
                </a:lnTo>
                <a:lnTo>
                  <a:pt x="1397" y="51701"/>
                </a:lnTo>
                <a:lnTo>
                  <a:pt x="0" y="54711"/>
                </a:lnTo>
                <a:lnTo>
                  <a:pt x="0" y="62230"/>
                </a:lnTo>
                <a:lnTo>
                  <a:pt x="1168" y="65151"/>
                </a:lnTo>
                <a:lnTo>
                  <a:pt x="5702" y="69430"/>
                </a:lnTo>
                <a:lnTo>
                  <a:pt x="8991" y="70459"/>
                </a:lnTo>
                <a:lnTo>
                  <a:pt x="14147" y="70459"/>
                </a:lnTo>
                <a:lnTo>
                  <a:pt x="16179" y="70307"/>
                </a:lnTo>
                <a:lnTo>
                  <a:pt x="22593" y="69672"/>
                </a:lnTo>
                <a:lnTo>
                  <a:pt x="24942" y="69507"/>
                </a:lnTo>
                <a:lnTo>
                  <a:pt x="75565" y="69507"/>
                </a:lnTo>
                <a:lnTo>
                  <a:pt x="69037" y="62776"/>
                </a:lnTo>
                <a:lnTo>
                  <a:pt x="64033" y="59055"/>
                </a:lnTo>
                <a:lnTo>
                  <a:pt x="58013" y="55816"/>
                </a:lnTo>
                <a:lnTo>
                  <a:pt x="77254" y="27470"/>
                </a:lnTo>
                <a:lnTo>
                  <a:pt x="77254" y="13931"/>
                </a:lnTo>
                <a:lnTo>
                  <a:pt x="76073" y="8394"/>
                </a:lnTo>
                <a:lnTo>
                  <a:pt x="7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438860" y="6047383"/>
            <a:ext cx="55880" cy="59690"/>
          </a:xfrm>
          <a:custGeom>
            <a:avLst/>
            <a:gdLst/>
            <a:ahLst/>
            <a:cxnLst/>
            <a:rect l="l" t="t" r="r" b="b"/>
            <a:pathLst>
              <a:path w="55880" h="59689">
                <a:moveTo>
                  <a:pt x="45453" y="0"/>
                </a:moveTo>
                <a:lnTo>
                  <a:pt x="5079" y="0"/>
                </a:lnTo>
                <a:lnTo>
                  <a:pt x="11874" y="2540"/>
                </a:lnTo>
                <a:lnTo>
                  <a:pt x="16802" y="7683"/>
                </a:lnTo>
                <a:lnTo>
                  <a:pt x="21653" y="12827"/>
                </a:lnTo>
                <a:lnTo>
                  <a:pt x="24155" y="19951"/>
                </a:lnTo>
                <a:lnTo>
                  <a:pt x="24155" y="35077"/>
                </a:lnTo>
                <a:lnTo>
                  <a:pt x="0" y="59220"/>
                </a:lnTo>
                <a:lnTo>
                  <a:pt x="45440" y="59220"/>
                </a:lnTo>
                <a:lnTo>
                  <a:pt x="48628" y="54711"/>
                </a:lnTo>
                <a:lnTo>
                  <a:pt x="51371" y="48133"/>
                </a:lnTo>
                <a:lnTo>
                  <a:pt x="54178" y="41567"/>
                </a:lnTo>
                <a:lnTo>
                  <a:pt x="55449" y="35077"/>
                </a:lnTo>
                <a:lnTo>
                  <a:pt x="55511" y="27711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377160" y="6068369"/>
            <a:ext cx="107314" cy="61594"/>
          </a:xfrm>
          <a:custGeom>
            <a:avLst/>
            <a:gdLst/>
            <a:ahLst/>
            <a:cxnLst/>
            <a:rect l="l" t="t" r="r" b="b"/>
            <a:pathLst>
              <a:path w="107315" h="61595">
                <a:moveTo>
                  <a:pt x="17119" y="0"/>
                </a:moveTo>
                <a:lnTo>
                  <a:pt x="10706" y="0"/>
                </a:lnTo>
                <a:lnTo>
                  <a:pt x="7188" y="1346"/>
                </a:lnTo>
                <a:lnTo>
                  <a:pt x="1409" y="6883"/>
                </a:lnTo>
                <a:lnTo>
                  <a:pt x="0" y="10452"/>
                </a:lnTo>
                <a:lnTo>
                  <a:pt x="0" y="18440"/>
                </a:lnTo>
                <a:lnTo>
                  <a:pt x="6019" y="33489"/>
                </a:lnTo>
                <a:lnTo>
                  <a:pt x="39408" y="59448"/>
                </a:lnTo>
                <a:lnTo>
                  <a:pt x="47625" y="61112"/>
                </a:lnTo>
                <a:lnTo>
                  <a:pt x="65760" y="61112"/>
                </a:lnTo>
                <a:lnTo>
                  <a:pt x="100787" y="44729"/>
                </a:lnTo>
                <a:lnTo>
                  <a:pt x="107137" y="38239"/>
                </a:lnTo>
                <a:lnTo>
                  <a:pt x="48793" y="38239"/>
                </a:lnTo>
                <a:lnTo>
                  <a:pt x="42379" y="35623"/>
                </a:lnTo>
                <a:lnTo>
                  <a:pt x="37846" y="30391"/>
                </a:lnTo>
                <a:lnTo>
                  <a:pt x="31623" y="21196"/>
                </a:lnTo>
                <a:lnTo>
                  <a:pt x="25806" y="8369"/>
                </a:lnTo>
                <a:lnTo>
                  <a:pt x="24472" y="4749"/>
                </a:lnTo>
                <a:lnTo>
                  <a:pt x="23228" y="3162"/>
                </a:lnTo>
                <a:lnTo>
                  <a:pt x="21183" y="1892"/>
                </a:lnTo>
                <a:lnTo>
                  <a:pt x="19227" y="635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71533" y="1138384"/>
            <a:ext cx="9015730" cy="7577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</a:pPr>
            <a:r>
              <a:rPr sz="2300" spc="-1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300" b="1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аж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2250">
              <a:latin typeface="Times New Roman"/>
              <a:cs typeface="Times New Roman"/>
            </a:endParaRPr>
          </a:p>
          <a:p>
            <a:pPr marL="13970" marR="400685">
              <a:lnSpc>
                <a:spcPct val="105200"/>
              </a:lnSpc>
            </a:pP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нео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7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оди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олучит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т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чну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длин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линий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тре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уе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с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оро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одрезат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ф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Э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длина у</a:t>
            </a:r>
            <a:r>
              <a:rPr sz="2300" spc="-10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оедини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ел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 marL="13970" marR="5080">
              <a:lnSpc>
                <a:spcPts val="2900"/>
              </a:lnSpc>
              <a:spcBef>
                <a:spcPts val="110"/>
              </a:spcBef>
            </a:pP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7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де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8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ен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ом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 П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,3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4326255">
              <a:lnSpc>
                <a:spcPct val="105200"/>
              </a:lnSpc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ам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я: шино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ро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шино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шт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7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705485">
              <a:lnSpc>
                <a:spcPct val="105200"/>
              </a:lnSpc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линный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уча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етра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раздел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на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 ча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 одна ча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в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ра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– 1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1473835">
              <a:lnSpc>
                <a:spcPct val="105200"/>
              </a:lnSpc>
            </a:pP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ки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ля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spc="-7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ха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ск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им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ак</a:t>
            </a:r>
            <a:r>
              <a:rPr sz="2300" spc="-8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дв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b="1" spc="-7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3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со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ед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1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3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53720">
              <a:lnSpc>
                <a:spcPct val="105200"/>
              </a:lnSpc>
            </a:pP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ах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тана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3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аем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b="1" spc="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b="1" spc="-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300" b="1" spc="-7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b="1" spc="-1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300" b="1" spc="-2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300" b="1" dirty="0">
                <a:solidFill>
                  <a:srgbClr val="2B2B2B"/>
                </a:solidFill>
                <a:latin typeface="Open Sans"/>
                <a:cs typeface="Open Sans"/>
              </a:rPr>
              <a:t>шк</a:t>
            </a:r>
            <a:r>
              <a:rPr sz="23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300" spc="-6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В </a:t>
            </a:r>
            <a:r>
              <a:rPr sz="2300" spc="-7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мп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лек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ка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ды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шино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ро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одо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3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3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3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за</a:t>
            </a:r>
            <a:r>
              <a:rPr sz="2300" spc="-10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300" spc="-25" dirty="0">
                <a:solidFill>
                  <a:srgbClr val="2B2B2B"/>
                </a:solidFill>
                <a:latin typeface="Open Sans"/>
                <a:cs typeface="Open Sans"/>
              </a:rPr>
              <a:t>лушки.</a:t>
            </a:r>
            <a:endParaRPr sz="2300">
              <a:latin typeface="Open Sans"/>
              <a:cs typeface="Open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091671" y="15240"/>
            <a:ext cx="2570987" cy="2572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82428" y="3776471"/>
            <a:ext cx="3314698" cy="1095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486131" y="7298435"/>
            <a:ext cx="2438399" cy="2438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7700" y="7997950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2" y="0"/>
                </a:moveTo>
                <a:lnTo>
                  <a:pt x="133426" y="9944"/>
                </a:lnTo>
                <a:lnTo>
                  <a:pt x="92329" y="29235"/>
                </a:lnTo>
                <a:lnTo>
                  <a:pt x="57137" y="57137"/>
                </a:lnTo>
                <a:lnTo>
                  <a:pt x="29235" y="92328"/>
                </a:lnTo>
                <a:lnTo>
                  <a:pt x="9944" y="133426"/>
                </a:lnTo>
                <a:lnTo>
                  <a:pt x="647" y="179069"/>
                </a:lnTo>
                <a:lnTo>
                  <a:pt x="0" y="195071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2" y="390143"/>
                </a:lnTo>
                <a:lnTo>
                  <a:pt x="211074" y="389496"/>
                </a:lnTo>
                <a:lnTo>
                  <a:pt x="256717" y="380199"/>
                </a:lnTo>
                <a:lnTo>
                  <a:pt x="297815" y="360908"/>
                </a:lnTo>
                <a:lnTo>
                  <a:pt x="333006" y="333006"/>
                </a:lnTo>
                <a:lnTo>
                  <a:pt x="360908" y="297814"/>
                </a:lnTo>
                <a:lnTo>
                  <a:pt x="380199" y="256717"/>
                </a:lnTo>
                <a:lnTo>
                  <a:pt x="389496" y="211073"/>
                </a:lnTo>
                <a:lnTo>
                  <a:pt x="390144" y="195071"/>
                </a:lnTo>
                <a:lnTo>
                  <a:pt x="389496" y="179069"/>
                </a:lnTo>
                <a:lnTo>
                  <a:pt x="380199" y="133426"/>
                </a:lnTo>
                <a:lnTo>
                  <a:pt x="360908" y="92328"/>
                </a:lnTo>
                <a:lnTo>
                  <a:pt x="333006" y="57137"/>
                </a:lnTo>
                <a:lnTo>
                  <a:pt x="297815" y="29235"/>
                </a:lnTo>
                <a:lnTo>
                  <a:pt x="256717" y="9944"/>
                </a:lnTo>
                <a:lnTo>
                  <a:pt x="211074" y="647"/>
                </a:lnTo>
                <a:lnTo>
                  <a:pt x="195072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3522" y="8115302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73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2154" y="8159624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982443" y="9473183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1" y="0"/>
                </a:moveTo>
                <a:lnTo>
                  <a:pt x="133426" y="9944"/>
                </a:lnTo>
                <a:lnTo>
                  <a:pt x="92328" y="29235"/>
                </a:lnTo>
                <a:lnTo>
                  <a:pt x="57137" y="57137"/>
                </a:lnTo>
                <a:lnTo>
                  <a:pt x="29235" y="92329"/>
                </a:lnTo>
                <a:lnTo>
                  <a:pt x="9944" y="133426"/>
                </a:lnTo>
                <a:lnTo>
                  <a:pt x="647" y="179070"/>
                </a:lnTo>
                <a:lnTo>
                  <a:pt x="0" y="195072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1" y="390144"/>
                </a:lnTo>
                <a:lnTo>
                  <a:pt x="211073" y="389496"/>
                </a:lnTo>
                <a:lnTo>
                  <a:pt x="256717" y="380199"/>
                </a:lnTo>
                <a:lnTo>
                  <a:pt x="297814" y="360908"/>
                </a:lnTo>
                <a:lnTo>
                  <a:pt x="333006" y="333006"/>
                </a:lnTo>
                <a:lnTo>
                  <a:pt x="360908" y="297815"/>
                </a:lnTo>
                <a:lnTo>
                  <a:pt x="380199" y="256717"/>
                </a:lnTo>
                <a:lnTo>
                  <a:pt x="389496" y="211074"/>
                </a:lnTo>
                <a:lnTo>
                  <a:pt x="390143" y="195072"/>
                </a:lnTo>
                <a:lnTo>
                  <a:pt x="389496" y="179070"/>
                </a:lnTo>
                <a:lnTo>
                  <a:pt x="380199" y="133426"/>
                </a:lnTo>
                <a:lnTo>
                  <a:pt x="360908" y="92329"/>
                </a:lnTo>
                <a:lnTo>
                  <a:pt x="333006" y="57137"/>
                </a:lnTo>
                <a:lnTo>
                  <a:pt x="297814" y="29235"/>
                </a:lnTo>
                <a:lnTo>
                  <a:pt x="256717" y="9944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098266" y="9590533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49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4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8"/>
                </a:lnTo>
                <a:lnTo>
                  <a:pt x="103416" y="182498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0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2"/>
                </a:lnTo>
                <a:lnTo>
                  <a:pt x="113728" y="44322"/>
                </a:lnTo>
                <a:lnTo>
                  <a:pt x="113728" y="21043"/>
                </a:lnTo>
                <a:lnTo>
                  <a:pt x="109943" y="6273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96898" y="9634856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666976" y="2883420"/>
            <a:ext cx="2549651" cy="25496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736823" y="4879848"/>
            <a:ext cx="2551175" cy="25496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9442" y="2002367"/>
            <a:ext cx="8310880" cy="4784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66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оек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ания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ино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ода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лен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выв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220 </a:t>
            </a:r>
            <a:r>
              <a:rPr sz="2500" spc="-114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ому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ый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2533650">
              <a:lnSpc>
                <a:spcPts val="2900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их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опрово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дя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щих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 marL="12700" indent="-635">
              <a:lnSpc>
                <a:spcPts val="2765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длинн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50"/>
              </a:lnSpc>
            </a:pP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ово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дя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b="1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2550">
              <a:latin typeface="Times New Roman"/>
              <a:cs typeface="Times New Roman"/>
            </a:endParaRPr>
          </a:p>
          <a:p>
            <a:pPr marL="12700" marR="490220">
              <a:lnSpc>
                <a:spcPts val="29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7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A4640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P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-1BK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8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В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9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ш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сех 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7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125" y="7209278"/>
            <a:ext cx="8133715" cy="709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89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ока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30%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9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4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лиж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ощ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сти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500" b="1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10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212" y="352043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34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6"/>
                </a:lnTo>
                <a:lnTo>
                  <a:pt x="221792" y="409282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8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212" y="430529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34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82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85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0989" y="3642366"/>
            <a:ext cx="107950" cy="93345"/>
          </a:xfrm>
          <a:custGeom>
            <a:avLst/>
            <a:gdLst/>
            <a:ahLst/>
            <a:cxnLst/>
            <a:rect l="l" t="t" r="r" b="b"/>
            <a:pathLst>
              <a:path w="107950" h="93345">
                <a:moveTo>
                  <a:pt x="101803" y="0"/>
                </a:moveTo>
                <a:lnTo>
                  <a:pt x="24079" y="0"/>
                </a:lnTo>
                <a:lnTo>
                  <a:pt x="19380" y="1447"/>
                </a:lnTo>
                <a:lnTo>
                  <a:pt x="13690" y="7277"/>
                </a:lnTo>
                <a:lnTo>
                  <a:pt x="11696" y="11950"/>
                </a:lnTo>
                <a:lnTo>
                  <a:pt x="10693" y="18389"/>
                </a:lnTo>
                <a:lnTo>
                  <a:pt x="358" y="77114"/>
                </a:lnTo>
                <a:lnTo>
                  <a:pt x="0" y="79502"/>
                </a:lnTo>
                <a:lnTo>
                  <a:pt x="0" y="83248"/>
                </a:lnTo>
                <a:lnTo>
                  <a:pt x="1460" y="86245"/>
                </a:lnTo>
                <a:lnTo>
                  <a:pt x="7150" y="91605"/>
                </a:lnTo>
                <a:lnTo>
                  <a:pt x="10464" y="92913"/>
                </a:lnTo>
                <a:lnTo>
                  <a:pt x="17462" y="92913"/>
                </a:lnTo>
                <a:lnTo>
                  <a:pt x="21767" y="90919"/>
                </a:lnTo>
                <a:lnTo>
                  <a:pt x="32232" y="83096"/>
                </a:lnTo>
                <a:lnTo>
                  <a:pt x="36233" y="80340"/>
                </a:lnTo>
                <a:lnTo>
                  <a:pt x="41783" y="77114"/>
                </a:lnTo>
                <a:lnTo>
                  <a:pt x="46393" y="76352"/>
                </a:lnTo>
                <a:lnTo>
                  <a:pt x="103238" y="76352"/>
                </a:lnTo>
                <a:lnTo>
                  <a:pt x="101879" y="74282"/>
                </a:lnTo>
                <a:lnTo>
                  <a:pt x="92341" y="64782"/>
                </a:lnTo>
                <a:lnTo>
                  <a:pt x="86868" y="61023"/>
                </a:lnTo>
                <a:lnTo>
                  <a:pt x="84709" y="60096"/>
                </a:lnTo>
                <a:lnTo>
                  <a:pt x="36233" y="60096"/>
                </a:lnTo>
                <a:lnTo>
                  <a:pt x="37160" y="26365"/>
                </a:lnTo>
                <a:lnTo>
                  <a:pt x="96266" y="26365"/>
                </a:lnTo>
                <a:lnTo>
                  <a:pt x="100495" y="25146"/>
                </a:lnTo>
                <a:lnTo>
                  <a:pt x="106184" y="20383"/>
                </a:lnTo>
                <a:lnTo>
                  <a:pt x="107645" y="17246"/>
                </a:lnTo>
                <a:lnTo>
                  <a:pt x="107645" y="4445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7227" y="3696633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31318" y="0"/>
                </a:moveTo>
                <a:lnTo>
                  <a:pt x="24091" y="0"/>
                </a:lnTo>
                <a:lnTo>
                  <a:pt x="12484" y="1460"/>
                </a:lnTo>
                <a:lnTo>
                  <a:pt x="0" y="5829"/>
                </a:lnTo>
                <a:lnTo>
                  <a:pt x="48475" y="5829"/>
                </a:lnTo>
                <a:lnTo>
                  <a:pt x="38011" y="1384"/>
                </a:lnTo>
                <a:lnTo>
                  <a:pt x="313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078" y="3718714"/>
            <a:ext cx="53975" cy="68580"/>
          </a:xfrm>
          <a:custGeom>
            <a:avLst/>
            <a:gdLst/>
            <a:ahLst/>
            <a:cxnLst/>
            <a:rect l="l" t="t" r="r" b="b"/>
            <a:pathLst>
              <a:path w="53975" h="68579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286"/>
                </a:lnTo>
                <a:lnTo>
                  <a:pt x="16776" y="10045"/>
                </a:lnTo>
                <a:lnTo>
                  <a:pt x="19316" y="15189"/>
                </a:lnTo>
                <a:lnTo>
                  <a:pt x="21856" y="20243"/>
                </a:lnTo>
                <a:lnTo>
                  <a:pt x="23164" y="26377"/>
                </a:lnTo>
                <a:lnTo>
                  <a:pt x="23164" y="40259"/>
                </a:lnTo>
                <a:lnTo>
                  <a:pt x="76" y="68313"/>
                </a:lnTo>
                <a:lnTo>
                  <a:pt x="41325" y="68313"/>
                </a:lnTo>
                <a:lnTo>
                  <a:pt x="43179" y="66332"/>
                </a:lnTo>
                <a:lnTo>
                  <a:pt x="49949" y="52743"/>
                </a:lnTo>
                <a:lnTo>
                  <a:pt x="53327" y="41109"/>
                </a:lnTo>
                <a:lnTo>
                  <a:pt x="53403" y="24358"/>
                </a:lnTo>
                <a:lnTo>
                  <a:pt x="51612" y="13957"/>
                </a:lnTo>
                <a:lnTo>
                  <a:pt x="50177" y="10045"/>
                </a:lnTo>
                <a:lnTo>
                  <a:pt x="47485" y="3530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7132" y="3754977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9164" y="0"/>
                </a:moveTo>
                <a:lnTo>
                  <a:pt x="9156" y="0"/>
                </a:lnTo>
                <a:lnTo>
                  <a:pt x="6083" y="1308"/>
                </a:lnTo>
                <a:lnTo>
                  <a:pt x="3695" y="3911"/>
                </a:lnTo>
                <a:lnTo>
                  <a:pt x="1231" y="6527"/>
                </a:lnTo>
                <a:lnTo>
                  <a:pt x="0" y="9283"/>
                </a:lnTo>
                <a:lnTo>
                  <a:pt x="0" y="17030"/>
                </a:lnTo>
                <a:lnTo>
                  <a:pt x="8699" y="35420"/>
                </a:lnTo>
                <a:lnTo>
                  <a:pt x="46431" y="52997"/>
                </a:lnTo>
                <a:lnTo>
                  <a:pt x="63131" y="52578"/>
                </a:lnTo>
                <a:lnTo>
                  <a:pt x="75488" y="50533"/>
                </a:lnTo>
                <a:lnTo>
                  <a:pt x="85051" y="46939"/>
                </a:lnTo>
                <a:lnTo>
                  <a:pt x="96786" y="38963"/>
                </a:lnTo>
                <a:lnTo>
                  <a:pt x="103276" y="32054"/>
                </a:lnTo>
                <a:lnTo>
                  <a:pt x="49949" y="32054"/>
                </a:lnTo>
                <a:lnTo>
                  <a:pt x="44246" y="30213"/>
                </a:lnTo>
                <a:lnTo>
                  <a:pt x="34010" y="22771"/>
                </a:lnTo>
                <a:lnTo>
                  <a:pt x="29933" y="17564"/>
                </a:lnTo>
                <a:lnTo>
                  <a:pt x="26936" y="10896"/>
                </a:lnTo>
                <a:lnTo>
                  <a:pt x="23863" y="3606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061" y="4425701"/>
            <a:ext cx="109220" cy="168910"/>
          </a:xfrm>
          <a:custGeom>
            <a:avLst/>
            <a:gdLst/>
            <a:ahLst/>
            <a:cxnLst/>
            <a:rect l="l" t="t" r="r" b="b"/>
            <a:pathLst>
              <a:path w="109220" h="168910">
                <a:moveTo>
                  <a:pt x="64221" y="0"/>
                </a:moveTo>
                <a:lnTo>
                  <a:pt x="11503" y="31127"/>
                </a:lnTo>
                <a:lnTo>
                  <a:pt x="924" y="69380"/>
                </a:lnTo>
                <a:lnTo>
                  <a:pt x="0" y="81508"/>
                </a:lnTo>
                <a:lnTo>
                  <a:pt x="1584" y="110909"/>
                </a:lnTo>
                <a:lnTo>
                  <a:pt x="20990" y="153885"/>
                </a:lnTo>
                <a:lnTo>
                  <a:pt x="57033" y="168833"/>
                </a:lnTo>
                <a:lnTo>
                  <a:pt x="71777" y="167919"/>
                </a:lnTo>
                <a:lnTo>
                  <a:pt x="83525" y="164934"/>
                </a:lnTo>
                <a:lnTo>
                  <a:pt x="97114" y="156705"/>
                </a:lnTo>
                <a:lnTo>
                  <a:pt x="105889" y="148628"/>
                </a:lnTo>
                <a:lnTo>
                  <a:pt x="106880" y="146786"/>
                </a:lnTo>
                <a:lnTo>
                  <a:pt x="53426" y="146786"/>
                </a:lnTo>
                <a:lnTo>
                  <a:pt x="46873" y="143408"/>
                </a:lnTo>
                <a:lnTo>
                  <a:pt x="41551" y="136639"/>
                </a:lnTo>
                <a:lnTo>
                  <a:pt x="35798" y="125768"/>
                </a:lnTo>
                <a:lnTo>
                  <a:pt x="33626" y="112572"/>
                </a:lnTo>
                <a:lnTo>
                  <a:pt x="33614" y="104965"/>
                </a:lnTo>
                <a:lnTo>
                  <a:pt x="34922" y="99428"/>
                </a:lnTo>
                <a:lnTo>
                  <a:pt x="40167" y="90042"/>
                </a:lnTo>
                <a:lnTo>
                  <a:pt x="43558" y="86423"/>
                </a:lnTo>
                <a:lnTo>
                  <a:pt x="52041" y="81508"/>
                </a:lnTo>
                <a:lnTo>
                  <a:pt x="56512" y="80276"/>
                </a:lnTo>
                <a:lnTo>
                  <a:pt x="108874" y="80276"/>
                </a:lnTo>
                <a:lnTo>
                  <a:pt x="108264" y="79273"/>
                </a:lnTo>
                <a:lnTo>
                  <a:pt x="106055" y="76885"/>
                </a:lnTo>
                <a:lnTo>
                  <a:pt x="30985" y="76885"/>
                </a:lnTo>
                <a:lnTo>
                  <a:pt x="46720" y="27292"/>
                </a:lnTo>
                <a:lnTo>
                  <a:pt x="54670" y="22682"/>
                </a:lnTo>
                <a:lnTo>
                  <a:pt x="58671" y="21526"/>
                </a:lnTo>
                <a:lnTo>
                  <a:pt x="106956" y="21526"/>
                </a:lnTo>
                <a:lnTo>
                  <a:pt x="105635" y="19596"/>
                </a:lnTo>
                <a:lnTo>
                  <a:pt x="101940" y="14058"/>
                </a:lnTo>
                <a:lnTo>
                  <a:pt x="96390" y="9372"/>
                </a:lnTo>
                <a:lnTo>
                  <a:pt x="89062" y="5600"/>
                </a:lnTo>
                <a:lnTo>
                  <a:pt x="77467" y="1447"/>
                </a:lnTo>
                <a:lnTo>
                  <a:pt x="64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8678" y="4447222"/>
            <a:ext cx="43815" cy="26670"/>
          </a:xfrm>
          <a:custGeom>
            <a:avLst/>
            <a:gdLst/>
            <a:ahLst/>
            <a:cxnLst/>
            <a:rect l="l" t="t" r="r" b="b"/>
            <a:pathLst>
              <a:path w="43815" h="26670">
                <a:moveTo>
                  <a:pt x="39331" y="0"/>
                </a:moveTo>
                <a:lnTo>
                  <a:pt x="0" y="0"/>
                </a:lnTo>
                <a:lnTo>
                  <a:pt x="4406" y="1384"/>
                </a:lnTo>
                <a:lnTo>
                  <a:pt x="8178" y="4076"/>
                </a:lnTo>
                <a:lnTo>
                  <a:pt x="11963" y="6845"/>
                </a:lnTo>
                <a:lnTo>
                  <a:pt x="14655" y="10464"/>
                </a:lnTo>
                <a:lnTo>
                  <a:pt x="16433" y="14922"/>
                </a:lnTo>
                <a:lnTo>
                  <a:pt x="17741" y="18453"/>
                </a:lnTo>
                <a:lnTo>
                  <a:pt x="19672" y="21221"/>
                </a:lnTo>
                <a:lnTo>
                  <a:pt x="22440" y="23228"/>
                </a:lnTo>
                <a:lnTo>
                  <a:pt x="25145" y="25222"/>
                </a:lnTo>
                <a:lnTo>
                  <a:pt x="28079" y="26225"/>
                </a:lnTo>
                <a:lnTo>
                  <a:pt x="34861" y="26225"/>
                </a:lnTo>
                <a:lnTo>
                  <a:pt x="37795" y="24993"/>
                </a:lnTo>
                <a:lnTo>
                  <a:pt x="40182" y="22453"/>
                </a:lnTo>
                <a:lnTo>
                  <a:pt x="42494" y="19913"/>
                </a:lnTo>
                <a:lnTo>
                  <a:pt x="43649" y="17144"/>
                </a:lnTo>
                <a:lnTo>
                  <a:pt x="43649" y="9004"/>
                </a:lnTo>
                <a:lnTo>
                  <a:pt x="41808" y="3619"/>
                </a:lnTo>
                <a:lnTo>
                  <a:pt x="3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2052" y="4484673"/>
            <a:ext cx="75565" cy="18415"/>
          </a:xfrm>
          <a:custGeom>
            <a:avLst/>
            <a:gdLst/>
            <a:ahLst/>
            <a:cxnLst/>
            <a:rect l="l" t="t" r="r" b="b"/>
            <a:pathLst>
              <a:path w="75565" h="18414">
                <a:moveTo>
                  <a:pt x="44107" y="0"/>
                </a:moveTo>
                <a:lnTo>
                  <a:pt x="29464" y="0"/>
                </a:lnTo>
                <a:lnTo>
                  <a:pt x="22745" y="1460"/>
                </a:lnTo>
                <a:lnTo>
                  <a:pt x="10718" y="7302"/>
                </a:lnTo>
                <a:lnTo>
                  <a:pt x="5168" y="11849"/>
                </a:lnTo>
                <a:lnTo>
                  <a:pt x="0" y="17919"/>
                </a:lnTo>
                <a:lnTo>
                  <a:pt x="75069" y="17919"/>
                </a:lnTo>
                <a:lnTo>
                  <a:pt x="68173" y="10464"/>
                </a:lnTo>
                <a:lnTo>
                  <a:pt x="62852" y="6692"/>
                </a:lnTo>
                <a:lnTo>
                  <a:pt x="50673" y="1308"/>
                </a:lnTo>
                <a:lnTo>
                  <a:pt x="4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7146" y="4505971"/>
            <a:ext cx="51435" cy="66675"/>
          </a:xfrm>
          <a:custGeom>
            <a:avLst/>
            <a:gdLst/>
            <a:ahLst/>
            <a:cxnLst/>
            <a:rect l="l" t="t" r="r" b="b"/>
            <a:pathLst>
              <a:path w="51434" h="66675">
                <a:moveTo>
                  <a:pt x="42799" y="0"/>
                </a:moveTo>
                <a:lnTo>
                  <a:pt x="0" y="0"/>
                </a:lnTo>
                <a:lnTo>
                  <a:pt x="21666" y="25920"/>
                </a:lnTo>
                <a:lnTo>
                  <a:pt x="21666" y="32765"/>
                </a:lnTo>
                <a:lnTo>
                  <a:pt x="19888" y="46418"/>
                </a:lnTo>
                <a:lnTo>
                  <a:pt x="14262" y="57213"/>
                </a:lnTo>
                <a:lnTo>
                  <a:pt x="9321" y="63449"/>
                </a:lnTo>
                <a:lnTo>
                  <a:pt x="2997" y="66522"/>
                </a:lnTo>
                <a:lnTo>
                  <a:pt x="40792" y="66522"/>
                </a:lnTo>
                <a:lnTo>
                  <a:pt x="47332" y="54330"/>
                </a:lnTo>
                <a:lnTo>
                  <a:pt x="51015" y="42811"/>
                </a:lnTo>
                <a:lnTo>
                  <a:pt x="51093" y="25920"/>
                </a:lnTo>
                <a:lnTo>
                  <a:pt x="49504" y="15532"/>
                </a:lnTo>
                <a:lnTo>
                  <a:pt x="48196" y="11468"/>
                </a:lnTo>
                <a:lnTo>
                  <a:pt x="45720" y="4775"/>
                </a:lnTo>
                <a:lnTo>
                  <a:pt x="42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31367" y="940307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08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6"/>
                </a:lnTo>
                <a:lnTo>
                  <a:pt x="221780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8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80" y="685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01400" y="1836418"/>
            <a:ext cx="5524499" cy="3619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83240" y="2971800"/>
            <a:ext cx="1552954" cy="123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44964" y="3010661"/>
            <a:ext cx="1447800" cy="0"/>
          </a:xfrm>
          <a:custGeom>
            <a:avLst/>
            <a:gdLst/>
            <a:ahLst/>
            <a:cxnLst/>
            <a:rect l="l" t="t" r="r" b="b"/>
            <a:pathLst>
              <a:path w="1447800">
                <a:moveTo>
                  <a:pt x="14478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25178" y="2029207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25178" y="2029207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376147" y="2133600"/>
            <a:ext cx="1082039" cy="880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437868" y="2172461"/>
            <a:ext cx="965200" cy="762000"/>
          </a:xfrm>
          <a:custGeom>
            <a:avLst/>
            <a:gdLst/>
            <a:ahLst/>
            <a:cxnLst/>
            <a:rect l="l" t="t" r="r" b="b"/>
            <a:pathLst>
              <a:path w="965200" h="762000">
                <a:moveTo>
                  <a:pt x="965212" y="76200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421361" y="867917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21361" y="867917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021812" y="1944623"/>
            <a:ext cx="918971" cy="1068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078961" y="1983483"/>
            <a:ext cx="800100" cy="951230"/>
          </a:xfrm>
          <a:custGeom>
            <a:avLst/>
            <a:gdLst/>
            <a:ahLst/>
            <a:cxnLst/>
            <a:rect l="l" t="t" r="r" b="b"/>
            <a:pathLst>
              <a:path w="800100" h="951230">
                <a:moveTo>
                  <a:pt x="0" y="950988"/>
                </a:moveTo>
                <a:lnTo>
                  <a:pt x="79963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583661" y="916686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583661" y="916686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631667" y="1121664"/>
            <a:ext cx="1399031" cy="1050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08235" y="2340864"/>
            <a:ext cx="1184147" cy="8900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499848" y="1258824"/>
            <a:ext cx="1330451" cy="6233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418064" y="352043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7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34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7" y="409956"/>
                </a:lnTo>
                <a:lnTo>
                  <a:pt x="221792" y="409282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5" y="204978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7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942306" y="2211322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39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08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47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80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80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975080" y="1309114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39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08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47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80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80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575841" y="3649986"/>
            <a:ext cx="107950" cy="93345"/>
          </a:xfrm>
          <a:custGeom>
            <a:avLst/>
            <a:gdLst/>
            <a:ahLst/>
            <a:cxnLst/>
            <a:rect l="l" t="t" r="r" b="b"/>
            <a:pathLst>
              <a:path w="107950" h="93345">
                <a:moveTo>
                  <a:pt x="101803" y="0"/>
                </a:moveTo>
                <a:lnTo>
                  <a:pt x="24079" y="0"/>
                </a:lnTo>
                <a:lnTo>
                  <a:pt x="19380" y="1447"/>
                </a:lnTo>
                <a:lnTo>
                  <a:pt x="13690" y="7277"/>
                </a:lnTo>
                <a:lnTo>
                  <a:pt x="11696" y="11950"/>
                </a:lnTo>
                <a:lnTo>
                  <a:pt x="10693" y="18389"/>
                </a:lnTo>
                <a:lnTo>
                  <a:pt x="358" y="77114"/>
                </a:lnTo>
                <a:lnTo>
                  <a:pt x="0" y="79502"/>
                </a:lnTo>
                <a:lnTo>
                  <a:pt x="0" y="83248"/>
                </a:lnTo>
                <a:lnTo>
                  <a:pt x="1460" y="86245"/>
                </a:lnTo>
                <a:lnTo>
                  <a:pt x="7150" y="91605"/>
                </a:lnTo>
                <a:lnTo>
                  <a:pt x="10464" y="92913"/>
                </a:lnTo>
                <a:lnTo>
                  <a:pt x="17462" y="92913"/>
                </a:lnTo>
                <a:lnTo>
                  <a:pt x="21767" y="90919"/>
                </a:lnTo>
                <a:lnTo>
                  <a:pt x="32232" y="83096"/>
                </a:lnTo>
                <a:lnTo>
                  <a:pt x="36233" y="80340"/>
                </a:lnTo>
                <a:lnTo>
                  <a:pt x="41783" y="77114"/>
                </a:lnTo>
                <a:lnTo>
                  <a:pt x="46393" y="76352"/>
                </a:lnTo>
                <a:lnTo>
                  <a:pt x="103250" y="76352"/>
                </a:lnTo>
                <a:lnTo>
                  <a:pt x="101879" y="74282"/>
                </a:lnTo>
                <a:lnTo>
                  <a:pt x="92341" y="64782"/>
                </a:lnTo>
                <a:lnTo>
                  <a:pt x="86868" y="61023"/>
                </a:lnTo>
                <a:lnTo>
                  <a:pt x="84709" y="60096"/>
                </a:lnTo>
                <a:lnTo>
                  <a:pt x="36233" y="60096"/>
                </a:lnTo>
                <a:lnTo>
                  <a:pt x="37160" y="26365"/>
                </a:lnTo>
                <a:lnTo>
                  <a:pt x="96266" y="26365"/>
                </a:lnTo>
                <a:lnTo>
                  <a:pt x="100495" y="25146"/>
                </a:lnTo>
                <a:lnTo>
                  <a:pt x="106184" y="20383"/>
                </a:lnTo>
                <a:lnTo>
                  <a:pt x="107645" y="17246"/>
                </a:lnTo>
                <a:lnTo>
                  <a:pt x="107645" y="4445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612071" y="3704257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31330" y="0"/>
                </a:moveTo>
                <a:lnTo>
                  <a:pt x="24091" y="0"/>
                </a:lnTo>
                <a:lnTo>
                  <a:pt x="12484" y="1460"/>
                </a:lnTo>
                <a:lnTo>
                  <a:pt x="0" y="5829"/>
                </a:lnTo>
                <a:lnTo>
                  <a:pt x="48488" y="5829"/>
                </a:lnTo>
                <a:lnTo>
                  <a:pt x="38023" y="1384"/>
                </a:lnTo>
                <a:lnTo>
                  <a:pt x="31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633930" y="3726336"/>
            <a:ext cx="53975" cy="68580"/>
          </a:xfrm>
          <a:custGeom>
            <a:avLst/>
            <a:gdLst/>
            <a:ahLst/>
            <a:cxnLst/>
            <a:rect l="l" t="t" r="r" b="b"/>
            <a:pathLst>
              <a:path w="53975" h="68579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286"/>
                </a:lnTo>
                <a:lnTo>
                  <a:pt x="16776" y="10045"/>
                </a:lnTo>
                <a:lnTo>
                  <a:pt x="19316" y="15189"/>
                </a:lnTo>
                <a:lnTo>
                  <a:pt x="21856" y="20243"/>
                </a:lnTo>
                <a:lnTo>
                  <a:pt x="23164" y="26377"/>
                </a:lnTo>
                <a:lnTo>
                  <a:pt x="23164" y="40259"/>
                </a:lnTo>
                <a:lnTo>
                  <a:pt x="76" y="68313"/>
                </a:lnTo>
                <a:lnTo>
                  <a:pt x="41325" y="68313"/>
                </a:lnTo>
                <a:lnTo>
                  <a:pt x="43180" y="66332"/>
                </a:lnTo>
                <a:lnTo>
                  <a:pt x="49949" y="52743"/>
                </a:lnTo>
                <a:lnTo>
                  <a:pt x="53327" y="41109"/>
                </a:lnTo>
                <a:lnTo>
                  <a:pt x="53403" y="24358"/>
                </a:lnTo>
                <a:lnTo>
                  <a:pt x="51612" y="13957"/>
                </a:lnTo>
                <a:lnTo>
                  <a:pt x="50177" y="10045"/>
                </a:lnTo>
                <a:lnTo>
                  <a:pt x="47485" y="3530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71985" y="3762597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39">
                <a:moveTo>
                  <a:pt x="19164" y="0"/>
                </a:moveTo>
                <a:lnTo>
                  <a:pt x="9156" y="0"/>
                </a:lnTo>
                <a:lnTo>
                  <a:pt x="6083" y="1308"/>
                </a:lnTo>
                <a:lnTo>
                  <a:pt x="3695" y="3911"/>
                </a:lnTo>
                <a:lnTo>
                  <a:pt x="1231" y="6527"/>
                </a:lnTo>
                <a:lnTo>
                  <a:pt x="0" y="9283"/>
                </a:lnTo>
                <a:lnTo>
                  <a:pt x="0" y="17030"/>
                </a:lnTo>
                <a:lnTo>
                  <a:pt x="8699" y="35420"/>
                </a:lnTo>
                <a:lnTo>
                  <a:pt x="46431" y="52997"/>
                </a:lnTo>
                <a:lnTo>
                  <a:pt x="63131" y="52577"/>
                </a:lnTo>
                <a:lnTo>
                  <a:pt x="75488" y="50533"/>
                </a:lnTo>
                <a:lnTo>
                  <a:pt x="85051" y="46939"/>
                </a:lnTo>
                <a:lnTo>
                  <a:pt x="96786" y="38963"/>
                </a:lnTo>
                <a:lnTo>
                  <a:pt x="103276" y="32054"/>
                </a:lnTo>
                <a:lnTo>
                  <a:pt x="49949" y="32054"/>
                </a:lnTo>
                <a:lnTo>
                  <a:pt x="44246" y="30213"/>
                </a:lnTo>
                <a:lnTo>
                  <a:pt x="34010" y="22771"/>
                </a:lnTo>
                <a:lnTo>
                  <a:pt x="29933" y="17564"/>
                </a:lnTo>
                <a:lnTo>
                  <a:pt x="26936" y="10896"/>
                </a:lnTo>
                <a:lnTo>
                  <a:pt x="23863" y="3606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127736" y="5974079"/>
            <a:ext cx="5160263" cy="43129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093987" y="2340870"/>
            <a:ext cx="107950" cy="93345"/>
          </a:xfrm>
          <a:custGeom>
            <a:avLst/>
            <a:gdLst/>
            <a:ahLst/>
            <a:cxnLst/>
            <a:rect l="l" t="t" r="r" b="b"/>
            <a:pathLst>
              <a:path w="107950" h="93344">
                <a:moveTo>
                  <a:pt x="101803" y="0"/>
                </a:moveTo>
                <a:lnTo>
                  <a:pt x="24079" y="0"/>
                </a:lnTo>
                <a:lnTo>
                  <a:pt x="19380" y="1447"/>
                </a:lnTo>
                <a:lnTo>
                  <a:pt x="13690" y="7277"/>
                </a:lnTo>
                <a:lnTo>
                  <a:pt x="11696" y="11950"/>
                </a:lnTo>
                <a:lnTo>
                  <a:pt x="10693" y="18389"/>
                </a:lnTo>
                <a:lnTo>
                  <a:pt x="358" y="77114"/>
                </a:lnTo>
                <a:lnTo>
                  <a:pt x="0" y="79502"/>
                </a:lnTo>
                <a:lnTo>
                  <a:pt x="0" y="83248"/>
                </a:lnTo>
                <a:lnTo>
                  <a:pt x="1460" y="86245"/>
                </a:lnTo>
                <a:lnTo>
                  <a:pt x="7150" y="91605"/>
                </a:lnTo>
                <a:lnTo>
                  <a:pt x="10464" y="92913"/>
                </a:lnTo>
                <a:lnTo>
                  <a:pt x="17462" y="92913"/>
                </a:lnTo>
                <a:lnTo>
                  <a:pt x="21767" y="90919"/>
                </a:lnTo>
                <a:lnTo>
                  <a:pt x="32232" y="83096"/>
                </a:lnTo>
                <a:lnTo>
                  <a:pt x="36245" y="80340"/>
                </a:lnTo>
                <a:lnTo>
                  <a:pt x="41783" y="77114"/>
                </a:lnTo>
                <a:lnTo>
                  <a:pt x="46393" y="76352"/>
                </a:lnTo>
                <a:lnTo>
                  <a:pt x="103250" y="76352"/>
                </a:lnTo>
                <a:lnTo>
                  <a:pt x="101879" y="74282"/>
                </a:lnTo>
                <a:lnTo>
                  <a:pt x="92341" y="64782"/>
                </a:lnTo>
                <a:lnTo>
                  <a:pt x="86868" y="61023"/>
                </a:lnTo>
                <a:lnTo>
                  <a:pt x="84709" y="60096"/>
                </a:lnTo>
                <a:lnTo>
                  <a:pt x="36233" y="60096"/>
                </a:lnTo>
                <a:lnTo>
                  <a:pt x="37160" y="26365"/>
                </a:lnTo>
                <a:lnTo>
                  <a:pt x="96266" y="26365"/>
                </a:lnTo>
                <a:lnTo>
                  <a:pt x="100495" y="25146"/>
                </a:lnTo>
                <a:lnTo>
                  <a:pt x="106184" y="20383"/>
                </a:lnTo>
                <a:lnTo>
                  <a:pt x="107645" y="17246"/>
                </a:lnTo>
                <a:lnTo>
                  <a:pt x="107645" y="4445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130224" y="2395145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4" h="6350">
                <a:moveTo>
                  <a:pt x="31330" y="0"/>
                </a:moveTo>
                <a:lnTo>
                  <a:pt x="24091" y="0"/>
                </a:lnTo>
                <a:lnTo>
                  <a:pt x="12484" y="1447"/>
                </a:lnTo>
                <a:lnTo>
                  <a:pt x="0" y="5829"/>
                </a:lnTo>
                <a:lnTo>
                  <a:pt x="48488" y="5829"/>
                </a:lnTo>
                <a:lnTo>
                  <a:pt x="38023" y="1384"/>
                </a:lnTo>
                <a:lnTo>
                  <a:pt x="31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152080" y="2417218"/>
            <a:ext cx="53975" cy="68580"/>
          </a:xfrm>
          <a:custGeom>
            <a:avLst/>
            <a:gdLst/>
            <a:ahLst/>
            <a:cxnLst/>
            <a:rect l="l" t="t" r="r" b="b"/>
            <a:pathLst>
              <a:path w="53975" h="68580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286"/>
                </a:lnTo>
                <a:lnTo>
                  <a:pt x="16776" y="10045"/>
                </a:lnTo>
                <a:lnTo>
                  <a:pt x="19316" y="15189"/>
                </a:lnTo>
                <a:lnTo>
                  <a:pt x="21856" y="20243"/>
                </a:lnTo>
                <a:lnTo>
                  <a:pt x="23164" y="26377"/>
                </a:lnTo>
                <a:lnTo>
                  <a:pt x="23164" y="40259"/>
                </a:lnTo>
                <a:lnTo>
                  <a:pt x="76" y="68313"/>
                </a:lnTo>
                <a:lnTo>
                  <a:pt x="41325" y="68313"/>
                </a:lnTo>
                <a:lnTo>
                  <a:pt x="43179" y="66332"/>
                </a:lnTo>
                <a:lnTo>
                  <a:pt x="49949" y="52743"/>
                </a:lnTo>
                <a:lnTo>
                  <a:pt x="53327" y="41109"/>
                </a:lnTo>
                <a:lnTo>
                  <a:pt x="53416" y="24358"/>
                </a:lnTo>
                <a:lnTo>
                  <a:pt x="51612" y="13957"/>
                </a:lnTo>
                <a:lnTo>
                  <a:pt x="50177" y="10045"/>
                </a:lnTo>
                <a:lnTo>
                  <a:pt x="47485" y="3530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090136" y="2453481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5" h="53339">
                <a:moveTo>
                  <a:pt x="19164" y="0"/>
                </a:moveTo>
                <a:lnTo>
                  <a:pt x="9156" y="0"/>
                </a:lnTo>
                <a:lnTo>
                  <a:pt x="6083" y="1308"/>
                </a:lnTo>
                <a:lnTo>
                  <a:pt x="3695" y="3911"/>
                </a:lnTo>
                <a:lnTo>
                  <a:pt x="1231" y="6527"/>
                </a:lnTo>
                <a:lnTo>
                  <a:pt x="0" y="9283"/>
                </a:lnTo>
                <a:lnTo>
                  <a:pt x="0" y="17030"/>
                </a:lnTo>
                <a:lnTo>
                  <a:pt x="8699" y="35420"/>
                </a:lnTo>
                <a:lnTo>
                  <a:pt x="46431" y="52997"/>
                </a:lnTo>
                <a:lnTo>
                  <a:pt x="63131" y="52578"/>
                </a:lnTo>
                <a:lnTo>
                  <a:pt x="75488" y="50533"/>
                </a:lnTo>
                <a:lnTo>
                  <a:pt x="85051" y="46939"/>
                </a:lnTo>
                <a:lnTo>
                  <a:pt x="96786" y="38963"/>
                </a:lnTo>
                <a:lnTo>
                  <a:pt x="103276" y="32054"/>
                </a:lnTo>
                <a:lnTo>
                  <a:pt x="49949" y="32054"/>
                </a:lnTo>
                <a:lnTo>
                  <a:pt x="44246" y="30213"/>
                </a:lnTo>
                <a:lnTo>
                  <a:pt x="34010" y="22771"/>
                </a:lnTo>
                <a:lnTo>
                  <a:pt x="29933" y="17564"/>
                </a:lnTo>
                <a:lnTo>
                  <a:pt x="26936" y="10896"/>
                </a:lnTo>
                <a:lnTo>
                  <a:pt x="23863" y="3606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121406" y="1427993"/>
            <a:ext cx="109220" cy="168910"/>
          </a:xfrm>
          <a:custGeom>
            <a:avLst/>
            <a:gdLst/>
            <a:ahLst/>
            <a:cxnLst/>
            <a:rect l="l" t="t" r="r" b="b"/>
            <a:pathLst>
              <a:path w="109219" h="168909">
                <a:moveTo>
                  <a:pt x="64221" y="0"/>
                </a:moveTo>
                <a:lnTo>
                  <a:pt x="11503" y="31127"/>
                </a:lnTo>
                <a:lnTo>
                  <a:pt x="924" y="69380"/>
                </a:lnTo>
                <a:lnTo>
                  <a:pt x="0" y="81508"/>
                </a:lnTo>
                <a:lnTo>
                  <a:pt x="1584" y="110909"/>
                </a:lnTo>
                <a:lnTo>
                  <a:pt x="20990" y="153898"/>
                </a:lnTo>
                <a:lnTo>
                  <a:pt x="57033" y="168833"/>
                </a:lnTo>
                <a:lnTo>
                  <a:pt x="71777" y="167919"/>
                </a:lnTo>
                <a:lnTo>
                  <a:pt x="83525" y="164934"/>
                </a:lnTo>
                <a:lnTo>
                  <a:pt x="97114" y="156717"/>
                </a:lnTo>
                <a:lnTo>
                  <a:pt x="105889" y="148628"/>
                </a:lnTo>
                <a:lnTo>
                  <a:pt x="106880" y="146786"/>
                </a:lnTo>
                <a:lnTo>
                  <a:pt x="53426" y="146786"/>
                </a:lnTo>
                <a:lnTo>
                  <a:pt x="46873" y="143408"/>
                </a:lnTo>
                <a:lnTo>
                  <a:pt x="41551" y="136639"/>
                </a:lnTo>
                <a:lnTo>
                  <a:pt x="35798" y="125768"/>
                </a:lnTo>
                <a:lnTo>
                  <a:pt x="33626" y="112572"/>
                </a:lnTo>
                <a:lnTo>
                  <a:pt x="33614" y="104965"/>
                </a:lnTo>
                <a:lnTo>
                  <a:pt x="34922" y="99428"/>
                </a:lnTo>
                <a:lnTo>
                  <a:pt x="40167" y="90042"/>
                </a:lnTo>
                <a:lnTo>
                  <a:pt x="43558" y="86423"/>
                </a:lnTo>
                <a:lnTo>
                  <a:pt x="52041" y="81508"/>
                </a:lnTo>
                <a:lnTo>
                  <a:pt x="56512" y="80276"/>
                </a:lnTo>
                <a:lnTo>
                  <a:pt x="108874" y="80276"/>
                </a:lnTo>
                <a:lnTo>
                  <a:pt x="108264" y="79273"/>
                </a:lnTo>
                <a:lnTo>
                  <a:pt x="106055" y="76885"/>
                </a:lnTo>
                <a:lnTo>
                  <a:pt x="30985" y="76885"/>
                </a:lnTo>
                <a:lnTo>
                  <a:pt x="46720" y="27292"/>
                </a:lnTo>
                <a:lnTo>
                  <a:pt x="54670" y="22682"/>
                </a:lnTo>
                <a:lnTo>
                  <a:pt x="58671" y="21526"/>
                </a:lnTo>
                <a:lnTo>
                  <a:pt x="106956" y="21526"/>
                </a:lnTo>
                <a:lnTo>
                  <a:pt x="105635" y="19596"/>
                </a:lnTo>
                <a:lnTo>
                  <a:pt x="101940" y="14058"/>
                </a:lnTo>
                <a:lnTo>
                  <a:pt x="96390" y="9372"/>
                </a:lnTo>
                <a:lnTo>
                  <a:pt x="89062" y="5600"/>
                </a:lnTo>
                <a:lnTo>
                  <a:pt x="77467" y="1447"/>
                </a:lnTo>
                <a:lnTo>
                  <a:pt x="64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189022" y="1449514"/>
            <a:ext cx="43815" cy="26670"/>
          </a:xfrm>
          <a:custGeom>
            <a:avLst/>
            <a:gdLst/>
            <a:ahLst/>
            <a:cxnLst/>
            <a:rect l="l" t="t" r="r" b="b"/>
            <a:pathLst>
              <a:path w="43815" h="26669">
                <a:moveTo>
                  <a:pt x="39331" y="0"/>
                </a:moveTo>
                <a:lnTo>
                  <a:pt x="0" y="0"/>
                </a:lnTo>
                <a:lnTo>
                  <a:pt x="4406" y="1384"/>
                </a:lnTo>
                <a:lnTo>
                  <a:pt x="8178" y="4076"/>
                </a:lnTo>
                <a:lnTo>
                  <a:pt x="11963" y="6845"/>
                </a:lnTo>
                <a:lnTo>
                  <a:pt x="14655" y="10464"/>
                </a:lnTo>
                <a:lnTo>
                  <a:pt x="16433" y="14922"/>
                </a:lnTo>
                <a:lnTo>
                  <a:pt x="17741" y="18453"/>
                </a:lnTo>
                <a:lnTo>
                  <a:pt x="19672" y="21221"/>
                </a:lnTo>
                <a:lnTo>
                  <a:pt x="22440" y="23228"/>
                </a:lnTo>
                <a:lnTo>
                  <a:pt x="25145" y="25222"/>
                </a:lnTo>
                <a:lnTo>
                  <a:pt x="28079" y="26225"/>
                </a:lnTo>
                <a:lnTo>
                  <a:pt x="34861" y="26225"/>
                </a:lnTo>
                <a:lnTo>
                  <a:pt x="37795" y="24993"/>
                </a:lnTo>
                <a:lnTo>
                  <a:pt x="40182" y="22453"/>
                </a:lnTo>
                <a:lnTo>
                  <a:pt x="42494" y="19913"/>
                </a:lnTo>
                <a:lnTo>
                  <a:pt x="43649" y="17145"/>
                </a:lnTo>
                <a:lnTo>
                  <a:pt x="43649" y="9004"/>
                </a:lnTo>
                <a:lnTo>
                  <a:pt x="41808" y="3619"/>
                </a:lnTo>
                <a:lnTo>
                  <a:pt x="3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152395" y="1486965"/>
            <a:ext cx="75565" cy="18415"/>
          </a:xfrm>
          <a:custGeom>
            <a:avLst/>
            <a:gdLst/>
            <a:ahLst/>
            <a:cxnLst/>
            <a:rect l="l" t="t" r="r" b="b"/>
            <a:pathLst>
              <a:path w="75565" h="18415">
                <a:moveTo>
                  <a:pt x="44107" y="0"/>
                </a:moveTo>
                <a:lnTo>
                  <a:pt x="29464" y="0"/>
                </a:lnTo>
                <a:lnTo>
                  <a:pt x="22745" y="1460"/>
                </a:lnTo>
                <a:lnTo>
                  <a:pt x="10718" y="7302"/>
                </a:lnTo>
                <a:lnTo>
                  <a:pt x="5168" y="11849"/>
                </a:lnTo>
                <a:lnTo>
                  <a:pt x="0" y="17919"/>
                </a:lnTo>
                <a:lnTo>
                  <a:pt x="75069" y="17919"/>
                </a:lnTo>
                <a:lnTo>
                  <a:pt x="68173" y="10464"/>
                </a:lnTo>
                <a:lnTo>
                  <a:pt x="62852" y="6692"/>
                </a:lnTo>
                <a:lnTo>
                  <a:pt x="50673" y="1308"/>
                </a:lnTo>
                <a:lnTo>
                  <a:pt x="4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187490" y="1508263"/>
            <a:ext cx="51435" cy="66675"/>
          </a:xfrm>
          <a:custGeom>
            <a:avLst/>
            <a:gdLst/>
            <a:ahLst/>
            <a:cxnLst/>
            <a:rect l="l" t="t" r="r" b="b"/>
            <a:pathLst>
              <a:path w="51434" h="66675">
                <a:moveTo>
                  <a:pt x="42786" y="0"/>
                </a:moveTo>
                <a:lnTo>
                  <a:pt x="0" y="0"/>
                </a:lnTo>
                <a:lnTo>
                  <a:pt x="21666" y="25920"/>
                </a:lnTo>
                <a:lnTo>
                  <a:pt x="21666" y="32766"/>
                </a:lnTo>
                <a:lnTo>
                  <a:pt x="19888" y="46418"/>
                </a:lnTo>
                <a:lnTo>
                  <a:pt x="14262" y="57213"/>
                </a:lnTo>
                <a:lnTo>
                  <a:pt x="9321" y="63449"/>
                </a:lnTo>
                <a:lnTo>
                  <a:pt x="2997" y="66522"/>
                </a:lnTo>
                <a:lnTo>
                  <a:pt x="40792" y="66522"/>
                </a:lnTo>
                <a:lnTo>
                  <a:pt x="47332" y="54330"/>
                </a:lnTo>
                <a:lnTo>
                  <a:pt x="51015" y="42811"/>
                </a:lnTo>
                <a:lnTo>
                  <a:pt x="51093" y="25920"/>
                </a:lnTo>
                <a:lnTo>
                  <a:pt x="49504" y="15532"/>
                </a:lnTo>
                <a:lnTo>
                  <a:pt x="48196" y="11468"/>
                </a:lnTo>
                <a:lnTo>
                  <a:pt x="45719" y="4775"/>
                </a:lnTo>
                <a:lnTo>
                  <a:pt x="42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3368337" y="9491488"/>
            <a:ext cx="1346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1500">
              <a:latin typeface="Open Sans"/>
              <a:cs typeface="Open San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8451" y="7146034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6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8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85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18173" y="7253185"/>
            <a:ext cx="1346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FFFFFF"/>
                </a:solidFill>
                <a:latin typeface="Open Sans"/>
                <a:cs typeface="Open Sans"/>
              </a:rPr>
              <a:t>7</a:t>
            </a:r>
            <a:endParaRPr sz="15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И</a:t>
            </a:r>
            <a:r>
              <a:rPr spc="-45" dirty="0"/>
              <a:t>т</a:t>
            </a:r>
            <a:r>
              <a:rPr spc="-5" dirty="0"/>
              <a:t>о</a:t>
            </a:r>
            <a:r>
              <a:rPr spc="-50" dirty="0"/>
              <a:t>г</a:t>
            </a:r>
            <a:r>
              <a:rPr spc="-5" dirty="0"/>
              <a:t>о</a:t>
            </a:r>
            <a:r>
              <a:rPr dirty="0">
                <a:latin typeface="Open Sans"/>
                <a:cs typeface="Open Sans"/>
              </a:rPr>
              <a:t>:</a:t>
            </a:r>
          </a:p>
        </p:txBody>
      </p:sp>
      <p:sp>
        <p:nvSpPr>
          <p:cNvPr id="3" name="object 3"/>
          <p:cNvSpPr/>
          <p:nvPr/>
        </p:nvSpPr>
        <p:spPr>
          <a:xfrm>
            <a:off x="5019675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0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68325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9000" y="247046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000" y="361622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9000" y="4647411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9000" y="5793171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9000" y="668275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000" y="755742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000" y="8801100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5350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392650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000" y="1257300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000" y="9944100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63645" y="1736772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46010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43956" y="1585849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 marR="5080" indent="-650875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нак</a:t>
            </a:r>
            <a:r>
              <a:rPr sz="2000" spc="-2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1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52293" y="1745646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3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3136" y="2916162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46020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43447" y="2765239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 marR="5080" indent="-650875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нак</a:t>
            </a:r>
            <a:r>
              <a:rPr sz="2000" spc="-2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2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51785" y="2925036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62627" y="4004693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48050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70213" y="3853769"/>
            <a:ext cx="266827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ел</a:t>
            </a:r>
            <a:r>
              <a:rPr sz="2000" dirty="0">
                <a:latin typeface="Open Sans"/>
                <a:cs typeface="Open Sans"/>
              </a:rPr>
              <a:t>ь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251785" y="4013567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62627" y="5093223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48060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853416" y="5093223"/>
            <a:ext cx="270446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У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251785" y="5102098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62627" y="6111001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48040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60585" y="6111001"/>
            <a:ext cx="22898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5" dirty="0">
                <a:latin typeface="Open Sans"/>
                <a:cs typeface="Open Sans"/>
              </a:rPr>
              <a:t>б</a:t>
            </a:r>
            <a:r>
              <a:rPr sz="2000" spc="-1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251531" y="6119875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62373" y="6993125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48030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22154" y="6993125"/>
            <a:ext cx="236283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251276" y="7002000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93867" y="8052388"/>
            <a:ext cx="15716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4640</a:t>
            </a:r>
            <a:r>
              <a:rPr sz="2000" spc="-20" dirty="0">
                <a:latin typeface="Open Sans"/>
                <a:cs typeface="Open Sans"/>
              </a:rPr>
              <a:t>P</a:t>
            </a:r>
            <a:r>
              <a:rPr sz="2000" spc="-25" dirty="0">
                <a:latin typeface="Open Sans"/>
                <a:cs typeface="Open Sans"/>
              </a:rPr>
              <a:t>L</a:t>
            </a:r>
            <a:r>
              <a:rPr sz="2000" spc="-10" dirty="0">
                <a:latin typeface="Open Sans"/>
                <a:cs typeface="Open Sans"/>
              </a:rPr>
              <a:t>-</a:t>
            </a:r>
            <a:r>
              <a:rPr sz="2000" spc="-30" dirty="0">
                <a:latin typeface="Open Sans"/>
                <a:cs typeface="Open Sans"/>
              </a:rPr>
              <a:t>1B</a:t>
            </a:r>
            <a:r>
              <a:rPr sz="2000" dirty="0">
                <a:latin typeface="Open Sans"/>
                <a:cs typeface="Open Sans"/>
              </a:rPr>
              <a:t>K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212527" y="8052388"/>
            <a:ext cx="198310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в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ти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spc="-25" dirty="0">
                <a:latin typeface="Open Sans"/>
                <a:cs typeface="Open Sans"/>
              </a:rPr>
              <a:t>ь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8В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251531" y="8061262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9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62373" y="9245775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48250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10550" y="8942403"/>
            <a:ext cx="3786504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2055" marR="5080" indent="-118999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Бл</a:t>
            </a:r>
            <a:r>
              <a:rPr sz="2000" dirty="0">
                <a:latin typeface="Open Sans"/>
                <a:cs typeface="Open Sans"/>
              </a:rPr>
              <a:t>ок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20" dirty="0">
                <a:latin typeface="Open Sans"/>
                <a:cs typeface="Open Sans"/>
              </a:rPr>
              <a:t>п</a:t>
            </a:r>
            <a:r>
              <a:rPr sz="2000" dirty="0">
                <a:latin typeface="Open Sans"/>
                <a:cs typeface="Open Sans"/>
              </a:rPr>
              <a:t>ита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я</a:t>
            </a:r>
            <a:r>
              <a:rPr sz="2000" spc="-5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в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10" dirty="0">
                <a:latin typeface="Open Sans"/>
                <a:cs typeface="Open Sans"/>
              </a:rPr>
              <a:t>а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мы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в 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10</a:t>
            </a:r>
            <a:r>
              <a:rPr sz="2000" dirty="0">
                <a:latin typeface="Open Sans"/>
                <a:cs typeface="Open Sans"/>
              </a:rPr>
              <a:t>0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251022" y="9254650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69464" y="1202436"/>
            <a:ext cx="1068323" cy="1168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36292" y="4695444"/>
            <a:ext cx="1301495" cy="1056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02992" y="2441448"/>
            <a:ext cx="1034795" cy="1037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476500" y="3983735"/>
            <a:ext cx="1066799" cy="353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59152" y="6844283"/>
            <a:ext cx="1301495" cy="609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88692" y="7760207"/>
            <a:ext cx="996695" cy="9951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371344" y="5736336"/>
            <a:ext cx="1399031" cy="1048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22576" y="8918447"/>
            <a:ext cx="1868423" cy="8122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955CEB-A637-4692-B90D-312D72EB7DA0}"/>
              </a:ext>
            </a:extLst>
          </p:cNvPr>
          <p:cNvSpPr/>
          <p:nvPr/>
        </p:nvSpPr>
        <p:spPr>
          <a:xfrm>
            <a:off x="0" y="18047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B7DB98-DEC0-4070-8ACE-1FA9A0F86DB1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 r="4211" b="10588"/>
          <a:stretch/>
        </p:blipFill>
        <p:spPr>
          <a:xfrm>
            <a:off x="914400" y="462434"/>
            <a:ext cx="15929197" cy="9398226"/>
          </a:xfrm>
        </p:spPr>
      </p:pic>
    </p:spTree>
    <p:extLst>
      <p:ext uri="{BB962C8B-B14F-4D97-AF65-F5344CB8AC3E}">
        <p14:creationId xmlns:p14="http://schemas.microsoft.com/office/powerpoint/2010/main" val="26770045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82200"/>
            <a:ext cx="18288000" cy="304800"/>
          </a:xfrm>
          <a:custGeom>
            <a:avLst/>
            <a:gdLst/>
            <a:ahLst/>
            <a:cxnLst/>
            <a:rect l="l" t="t" r="r" b="b"/>
            <a:pathLst>
              <a:path w="18288000" h="304800">
                <a:moveTo>
                  <a:pt x="0" y="304800"/>
                </a:moveTo>
                <a:lnTo>
                  <a:pt x="18288000" y="304800"/>
                </a:lnTo>
                <a:lnTo>
                  <a:pt x="18288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982200"/>
          </a:xfrm>
          <a:custGeom>
            <a:avLst/>
            <a:gdLst/>
            <a:ahLst/>
            <a:cxnLst/>
            <a:rect l="l" t="t" r="r" b="b"/>
            <a:pathLst>
              <a:path w="18288000" h="9982200">
                <a:moveTo>
                  <a:pt x="0" y="9982200"/>
                </a:moveTo>
                <a:lnTo>
                  <a:pt x="18288000" y="9982200"/>
                </a:lnTo>
                <a:lnTo>
                  <a:pt x="18288000" y="0"/>
                </a:lnTo>
                <a:lnTo>
                  <a:pt x="0" y="0"/>
                </a:lnTo>
                <a:lnTo>
                  <a:pt x="0" y="998220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1227" y="3396996"/>
            <a:ext cx="1362075" cy="105410"/>
          </a:xfrm>
          <a:custGeom>
            <a:avLst/>
            <a:gdLst/>
            <a:ahLst/>
            <a:cxnLst/>
            <a:rect l="l" t="t" r="r" b="b"/>
            <a:pathLst>
              <a:path w="1362075" h="105410">
                <a:moveTo>
                  <a:pt x="0" y="0"/>
                </a:moveTo>
                <a:lnTo>
                  <a:pt x="1361948" y="0"/>
                </a:lnTo>
                <a:lnTo>
                  <a:pt x="1361948" y="105155"/>
                </a:lnTo>
                <a:lnTo>
                  <a:pt x="0" y="105155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1394" y="4742686"/>
            <a:ext cx="861060" cy="870585"/>
          </a:xfrm>
          <a:custGeom>
            <a:avLst/>
            <a:gdLst/>
            <a:ahLst/>
            <a:cxnLst/>
            <a:rect l="l" t="t" r="r" b="b"/>
            <a:pathLst>
              <a:path w="861060" h="870585">
                <a:moveTo>
                  <a:pt x="430530" y="0"/>
                </a:moveTo>
                <a:lnTo>
                  <a:pt x="327075" y="12649"/>
                </a:lnTo>
                <a:lnTo>
                  <a:pt x="262966" y="34201"/>
                </a:lnTo>
                <a:lnTo>
                  <a:pt x="203758" y="65201"/>
                </a:lnTo>
                <a:lnTo>
                  <a:pt x="150368" y="104749"/>
                </a:lnTo>
                <a:lnTo>
                  <a:pt x="103644" y="151955"/>
                </a:lnTo>
                <a:lnTo>
                  <a:pt x="64515" y="205930"/>
                </a:lnTo>
                <a:lnTo>
                  <a:pt x="33832" y="265760"/>
                </a:lnTo>
                <a:lnTo>
                  <a:pt x="12509" y="330555"/>
                </a:lnTo>
                <a:lnTo>
                  <a:pt x="1422" y="399427"/>
                </a:lnTo>
                <a:lnTo>
                  <a:pt x="0" y="435101"/>
                </a:lnTo>
                <a:lnTo>
                  <a:pt x="5638" y="505663"/>
                </a:lnTo>
                <a:lnTo>
                  <a:pt x="21958" y="572617"/>
                </a:lnTo>
                <a:lnTo>
                  <a:pt x="48056" y="635038"/>
                </a:lnTo>
                <a:lnTo>
                  <a:pt x="83083" y="692048"/>
                </a:lnTo>
                <a:lnTo>
                  <a:pt x="126111" y="742746"/>
                </a:lnTo>
                <a:lnTo>
                  <a:pt x="176276" y="786244"/>
                </a:lnTo>
                <a:lnTo>
                  <a:pt x="232689" y="821626"/>
                </a:lnTo>
                <a:lnTo>
                  <a:pt x="294462" y="848017"/>
                </a:lnTo>
                <a:lnTo>
                  <a:pt x="360705" y="864514"/>
                </a:lnTo>
                <a:lnTo>
                  <a:pt x="430530" y="870203"/>
                </a:lnTo>
                <a:lnTo>
                  <a:pt x="465836" y="868756"/>
                </a:lnTo>
                <a:lnTo>
                  <a:pt x="533984" y="857554"/>
                </a:lnTo>
                <a:lnTo>
                  <a:pt x="598093" y="836002"/>
                </a:lnTo>
                <a:lnTo>
                  <a:pt x="657301" y="805002"/>
                </a:lnTo>
                <a:lnTo>
                  <a:pt x="710704" y="765454"/>
                </a:lnTo>
                <a:lnTo>
                  <a:pt x="757415" y="718248"/>
                </a:lnTo>
                <a:lnTo>
                  <a:pt x="796544" y="664273"/>
                </a:lnTo>
                <a:lnTo>
                  <a:pt x="827227" y="604443"/>
                </a:lnTo>
                <a:lnTo>
                  <a:pt x="848550" y="539648"/>
                </a:lnTo>
                <a:lnTo>
                  <a:pt x="859637" y="470776"/>
                </a:lnTo>
                <a:lnTo>
                  <a:pt x="861060" y="435101"/>
                </a:lnTo>
                <a:lnTo>
                  <a:pt x="859637" y="399427"/>
                </a:lnTo>
                <a:lnTo>
                  <a:pt x="848550" y="330555"/>
                </a:lnTo>
                <a:lnTo>
                  <a:pt x="827227" y="265760"/>
                </a:lnTo>
                <a:lnTo>
                  <a:pt x="796544" y="205930"/>
                </a:lnTo>
                <a:lnTo>
                  <a:pt x="757415" y="151955"/>
                </a:lnTo>
                <a:lnTo>
                  <a:pt x="710704" y="104749"/>
                </a:lnTo>
                <a:lnTo>
                  <a:pt x="657301" y="65201"/>
                </a:lnTo>
                <a:lnTo>
                  <a:pt x="598093" y="34201"/>
                </a:lnTo>
                <a:lnTo>
                  <a:pt x="533984" y="12649"/>
                </a:lnTo>
                <a:lnTo>
                  <a:pt x="465836" y="1447"/>
                </a:lnTo>
                <a:lnTo>
                  <a:pt x="4305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34311" y="4305300"/>
            <a:ext cx="7562075" cy="5000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1706" y="842834"/>
            <a:ext cx="8703310" cy="2361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2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6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.</a:t>
            </a:r>
            <a:r>
              <a:rPr sz="4000" b="1" spc="-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Размеще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ие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аклад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ой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системы</a:t>
            </a:r>
            <a:r>
              <a:rPr sz="4000" b="1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бе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4000" b="1" spc="-40" dirty="0">
                <a:solidFill>
                  <a:srgbClr val="FFFFFF"/>
                </a:solidFill>
                <a:latin typeface="Open Sans"/>
                <a:cs typeface="Open Sans"/>
              </a:rPr>
              <a:t>нн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ом</a:t>
            </a:r>
            <a:r>
              <a:rPr sz="4000" b="1" spc="2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пот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олке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4000" b="1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ст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4000" b="1" spc="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4000" b="1" spc="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ву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х</a:t>
            </a:r>
            <a:r>
              <a:rPr sz="4000" b="1" spc="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лоскостя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х</a:t>
            </a:r>
            <a:r>
              <a:rPr sz="4000" b="1" spc="5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4000" b="1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угло</a:t>
            </a:r>
            <a:r>
              <a:rPr sz="4000" b="1" spc="-3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 9</a:t>
            </a:r>
            <a:r>
              <a:rPr sz="4000" b="1" spc="-30" dirty="0">
                <a:solidFill>
                  <a:srgbClr val="FFFFFF"/>
                </a:solidFill>
                <a:latin typeface="Open Sans"/>
                <a:cs typeface="Open Sans"/>
              </a:rPr>
              <a:t>0</a:t>
            </a:r>
            <a:r>
              <a:rPr sz="4000" b="1" spc="-20" dirty="0">
                <a:solidFill>
                  <a:srgbClr val="FFFFFF"/>
                </a:solidFill>
                <a:latin typeface="Open Sans"/>
                <a:cs typeface="Open Sans"/>
              </a:rPr>
              <a:t>°</a:t>
            </a:r>
            <a:endParaRPr sz="40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77155" y="4850891"/>
            <a:ext cx="1687699" cy="764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1723" y="5967984"/>
            <a:ext cx="917675" cy="1687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3868" y="5411723"/>
            <a:ext cx="2435910" cy="32873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3502" y="4845025"/>
            <a:ext cx="412115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35" dirty="0">
                <a:latin typeface="Calibri"/>
                <a:cs typeface="Calibri"/>
              </a:rPr>
              <a:t>5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7546" y="5011039"/>
            <a:ext cx="1386840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dirty="0">
                <a:latin typeface="Calibri"/>
                <a:cs typeface="Calibri"/>
              </a:rPr>
              <a:t>2,2м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73462" y="7152106"/>
            <a:ext cx="1386840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dirty="0">
                <a:latin typeface="Calibri"/>
                <a:cs typeface="Calibri"/>
              </a:rPr>
              <a:t>2,6м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8CBA91-D0D6-43B5-B6FB-33720FEECD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r="34968" b="3298"/>
          <a:stretch/>
        </p:blipFill>
        <p:spPr>
          <a:xfrm>
            <a:off x="9943986" y="34478"/>
            <a:ext cx="8344014" cy="994772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647" y="83819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9955" y="954025"/>
            <a:ext cx="88265" cy="75565"/>
          </a:xfrm>
          <a:custGeom>
            <a:avLst/>
            <a:gdLst/>
            <a:ahLst/>
            <a:cxnLst/>
            <a:rect l="l" t="t" r="r" b="b"/>
            <a:pathLst>
              <a:path w="88265" h="75565">
                <a:moveTo>
                  <a:pt x="78016" y="0"/>
                </a:moveTo>
                <a:lnTo>
                  <a:pt x="69849" y="0"/>
                </a:lnTo>
                <a:lnTo>
                  <a:pt x="67271" y="736"/>
                </a:lnTo>
                <a:lnTo>
                  <a:pt x="65849" y="2146"/>
                </a:lnTo>
                <a:lnTo>
                  <a:pt x="64439" y="3619"/>
                </a:lnTo>
                <a:lnTo>
                  <a:pt x="61531" y="7416"/>
                </a:lnTo>
                <a:lnTo>
                  <a:pt x="31876" y="37706"/>
                </a:lnTo>
                <a:lnTo>
                  <a:pt x="19951" y="44272"/>
                </a:lnTo>
                <a:lnTo>
                  <a:pt x="11150" y="48387"/>
                </a:lnTo>
                <a:lnTo>
                  <a:pt x="6578" y="50850"/>
                </a:lnTo>
                <a:lnTo>
                  <a:pt x="1333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33" y="68580"/>
                </a:lnTo>
                <a:lnTo>
                  <a:pt x="6654" y="74015"/>
                </a:lnTo>
                <a:lnTo>
                  <a:pt x="9651" y="75336"/>
                </a:lnTo>
                <a:lnTo>
                  <a:pt x="13068" y="75336"/>
                </a:lnTo>
                <a:lnTo>
                  <a:pt x="20231" y="73660"/>
                </a:lnTo>
                <a:lnTo>
                  <a:pt x="30276" y="68643"/>
                </a:lnTo>
                <a:lnTo>
                  <a:pt x="43205" y="60248"/>
                </a:lnTo>
                <a:lnTo>
                  <a:pt x="87909" y="60248"/>
                </a:lnTo>
                <a:lnTo>
                  <a:pt x="87998" y="12852"/>
                </a:lnTo>
                <a:lnTo>
                  <a:pt x="86664" y="8242"/>
                </a:lnTo>
                <a:lnTo>
                  <a:pt x="81508" y="1651"/>
                </a:lnTo>
                <a:lnTo>
                  <a:pt x="7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83168" y="1014281"/>
            <a:ext cx="45085" cy="121285"/>
          </a:xfrm>
          <a:custGeom>
            <a:avLst/>
            <a:gdLst/>
            <a:ahLst/>
            <a:cxnLst/>
            <a:rect l="l" t="t" r="r" b="b"/>
            <a:pathLst>
              <a:path w="45084" h="121284">
                <a:moveTo>
                  <a:pt x="44704" y="0"/>
                </a:moveTo>
                <a:lnTo>
                  <a:pt x="0" y="0"/>
                </a:lnTo>
                <a:lnTo>
                  <a:pt x="11569" y="101384"/>
                </a:lnTo>
                <a:lnTo>
                  <a:pt x="11569" y="107810"/>
                </a:lnTo>
                <a:lnTo>
                  <a:pt x="13068" y="112674"/>
                </a:lnTo>
                <a:lnTo>
                  <a:pt x="19062" y="119265"/>
                </a:lnTo>
                <a:lnTo>
                  <a:pt x="23063" y="120916"/>
                </a:lnTo>
                <a:lnTo>
                  <a:pt x="28054" y="120916"/>
                </a:lnTo>
                <a:lnTo>
                  <a:pt x="39395" y="116395"/>
                </a:lnTo>
                <a:lnTo>
                  <a:pt x="44475" y="102819"/>
                </a:lnTo>
                <a:lnTo>
                  <a:pt x="44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5546" y="6364222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394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5320" y="6483093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5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0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4898" y="6507886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5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7"/>
                </a:lnTo>
                <a:lnTo>
                  <a:pt x="88493" y="37160"/>
                </a:lnTo>
                <a:lnTo>
                  <a:pt x="83794" y="47459"/>
                </a:lnTo>
                <a:lnTo>
                  <a:pt x="80429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6" y="66801"/>
                </a:lnTo>
                <a:lnTo>
                  <a:pt x="59055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8"/>
                </a:lnTo>
                <a:lnTo>
                  <a:pt x="13462" y="157518"/>
                </a:lnTo>
                <a:lnTo>
                  <a:pt x="115671" y="157518"/>
                </a:lnTo>
                <a:lnTo>
                  <a:pt x="119799" y="156082"/>
                </a:lnTo>
                <a:lnTo>
                  <a:pt x="122402" y="153288"/>
                </a:lnTo>
                <a:lnTo>
                  <a:pt x="125095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7" y="134708"/>
                </a:lnTo>
                <a:lnTo>
                  <a:pt x="117856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37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65780" y="2523742"/>
            <a:ext cx="410209" cy="408940"/>
          </a:xfrm>
          <a:custGeom>
            <a:avLst/>
            <a:gdLst/>
            <a:ahLst/>
            <a:cxnLst/>
            <a:rect l="l" t="t" r="r" b="b"/>
            <a:pathLst>
              <a:path w="410209" h="408939">
                <a:moveTo>
                  <a:pt x="204978" y="0"/>
                </a:moveTo>
                <a:lnTo>
                  <a:pt x="140195" y="10413"/>
                </a:lnTo>
                <a:lnTo>
                  <a:pt x="97015" y="30606"/>
                </a:lnTo>
                <a:lnTo>
                  <a:pt x="60045" y="59816"/>
                </a:lnTo>
                <a:lnTo>
                  <a:pt x="30708" y="96646"/>
                </a:lnTo>
                <a:lnTo>
                  <a:pt x="10452" y="139674"/>
                </a:lnTo>
                <a:lnTo>
                  <a:pt x="673" y="187464"/>
                </a:lnTo>
                <a:lnTo>
                  <a:pt x="0" y="204215"/>
                </a:lnTo>
                <a:lnTo>
                  <a:pt x="2679" y="237337"/>
                </a:lnTo>
                <a:lnTo>
                  <a:pt x="16116" y="283705"/>
                </a:lnTo>
                <a:lnTo>
                  <a:pt x="39547" y="324815"/>
                </a:lnTo>
                <a:lnTo>
                  <a:pt x="71589" y="359270"/>
                </a:lnTo>
                <a:lnTo>
                  <a:pt x="110782" y="385635"/>
                </a:lnTo>
                <a:lnTo>
                  <a:pt x="155727" y="402501"/>
                </a:lnTo>
                <a:lnTo>
                  <a:pt x="204978" y="408431"/>
                </a:lnTo>
                <a:lnTo>
                  <a:pt x="221780" y="407758"/>
                </a:lnTo>
                <a:lnTo>
                  <a:pt x="269760" y="398017"/>
                </a:lnTo>
                <a:lnTo>
                  <a:pt x="312940" y="377837"/>
                </a:lnTo>
                <a:lnTo>
                  <a:pt x="349910" y="348614"/>
                </a:lnTo>
                <a:lnTo>
                  <a:pt x="379234" y="311784"/>
                </a:lnTo>
                <a:lnTo>
                  <a:pt x="399503" y="268757"/>
                </a:lnTo>
                <a:lnTo>
                  <a:pt x="409270" y="220967"/>
                </a:lnTo>
                <a:lnTo>
                  <a:pt x="409956" y="204215"/>
                </a:lnTo>
                <a:lnTo>
                  <a:pt x="409270" y="187464"/>
                </a:lnTo>
                <a:lnTo>
                  <a:pt x="399503" y="139674"/>
                </a:lnTo>
                <a:lnTo>
                  <a:pt x="379234" y="96646"/>
                </a:lnTo>
                <a:lnTo>
                  <a:pt x="349910" y="59816"/>
                </a:lnTo>
                <a:lnTo>
                  <a:pt x="312940" y="30606"/>
                </a:lnTo>
                <a:lnTo>
                  <a:pt x="269760" y="10413"/>
                </a:lnTo>
                <a:lnTo>
                  <a:pt x="221780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16659" y="2636520"/>
            <a:ext cx="88265" cy="75565"/>
          </a:xfrm>
          <a:custGeom>
            <a:avLst/>
            <a:gdLst/>
            <a:ahLst/>
            <a:cxnLst/>
            <a:rect l="l" t="t" r="r" b="b"/>
            <a:pathLst>
              <a:path w="88265" h="75564">
                <a:moveTo>
                  <a:pt x="78016" y="0"/>
                </a:moveTo>
                <a:lnTo>
                  <a:pt x="69849" y="0"/>
                </a:lnTo>
                <a:lnTo>
                  <a:pt x="67271" y="736"/>
                </a:lnTo>
                <a:lnTo>
                  <a:pt x="65849" y="2146"/>
                </a:lnTo>
                <a:lnTo>
                  <a:pt x="64439" y="3619"/>
                </a:lnTo>
                <a:lnTo>
                  <a:pt x="61518" y="7416"/>
                </a:lnTo>
                <a:lnTo>
                  <a:pt x="31876" y="37706"/>
                </a:lnTo>
                <a:lnTo>
                  <a:pt x="19951" y="44272"/>
                </a:lnTo>
                <a:lnTo>
                  <a:pt x="11150" y="48387"/>
                </a:lnTo>
                <a:lnTo>
                  <a:pt x="6578" y="50850"/>
                </a:lnTo>
                <a:lnTo>
                  <a:pt x="1333" y="54737"/>
                </a:lnTo>
                <a:lnTo>
                  <a:pt x="0" y="57785"/>
                </a:lnTo>
                <a:lnTo>
                  <a:pt x="0" y="65443"/>
                </a:lnTo>
                <a:lnTo>
                  <a:pt x="1333" y="68580"/>
                </a:lnTo>
                <a:lnTo>
                  <a:pt x="6654" y="74015"/>
                </a:lnTo>
                <a:lnTo>
                  <a:pt x="9651" y="75336"/>
                </a:lnTo>
                <a:lnTo>
                  <a:pt x="13068" y="75336"/>
                </a:lnTo>
                <a:lnTo>
                  <a:pt x="20231" y="73660"/>
                </a:lnTo>
                <a:lnTo>
                  <a:pt x="30276" y="68643"/>
                </a:lnTo>
                <a:lnTo>
                  <a:pt x="43205" y="60248"/>
                </a:lnTo>
                <a:lnTo>
                  <a:pt x="87909" y="60248"/>
                </a:lnTo>
                <a:lnTo>
                  <a:pt x="87998" y="12852"/>
                </a:lnTo>
                <a:lnTo>
                  <a:pt x="86664" y="8242"/>
                </a:lnTo>
                <a:lnTo>
                  <a:pt x="81508" y="1651"/>
                </a:lnTo>
                <a:lnTo>
                  <a:pt x="7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59870" y="2696777"/>
            <a:ext cx="45085" cy="121285"/>
          </a:xfrm>
          <a:custGeom>
            <a:avLst/>
            <a:gdLst/>
            <a:ahLst/>
            <a:cxnLst/>
            <a:rect l="l" t="t" r="r" b="b"/>
            <a:pathLst>
              <a:path w="45084" h="121285">
                <a:moveTo>
                  <a:pt x="44704" y="0"/>
                </a:moveTo>
                <a:lnTo>
                  <a:pt x="0" y="0"/>
                </a:lnTo>
                <a:lnTo>
                  <a:pt x="11569" y="101384"/>
                </a:lnTo>
                <a:lnTo>
                  <a:pt x="11569" y="107810"/>
                </a:lnTo>
                <a:lnTo>
                  <a:pt x="13068" y="112674"/>
                </a:lnTo>
                <a:lnTo>
                  <a:pt x="19062" y="119265"/>
                </a:lnTo>
                <a:lnTo>
                  <a:pt x="23063" y="120916"/>
                </a:lnTo>
                <a:lnTo>
                  <a:pt x="28054" y="120916"/>
                </a:lnTo>
                <a:lnTo>
                  <a:pt x="39395" y="116395"/>
                </a:lnTo>
                <a:lnTo>
                  <a:pt x="44475" y="102819"/>
                </a:lnTo>
                <a:lnTo>
                  <a:pt x="44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848074" y="4533898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550" y="0"/>
                </a:moveTo>
                <a:lnTo>
                  <a:pt x="143319" y="10680"/>
                </a:lnTo>
                <a:lnTo>
                  <a:pt x="99174" y="31394"/>
                </a:lnTo>
                <a:lnTo>
                  <a:pt x="61379" y="61379"/>
                </a:lnTo>
                <a:lnTo>
                  <a:pt x="31407" y="99174"/>
                </a:lnTo>
                <a:lnTo>
                  <a:pt x="10680" y="143319"/>
                </a:lnTo>
                <a:lnTo>
                  <a:pt x="698" y="192366"/>
                </a:lnTo>
                <a:lnTo>
                  <a:pt x="0" y="209550"/>
                </a:lnTo>
                <a:lnTo>
                  <a:pt x="2743" y="243535"/>
                </a:lnTo>
                <a:lnTo>
                  <a:pt x="16471" y="291109"/>
                </a:lnTo>
                <a:lnTo>
                  <a:pt x="40436" y="333298"/>
                </a:lnTo>
                <a:lnTo>
                  <a:pt x="73190" y="368655"/>
                </a:lnTo>
                <a:lnTo>
                  <a:pt x="113258" y="395706"/>
                </a:lnTo>
                <a:lnTo>
                  <a:pt x="159194" y="413004"/>
                </a:lnTo>
                <a:lnTo>
                  <a:pt x="209550" y="419100"/>
                </a:lnTo>
                <a:lnTo>
                  <a:pt x="226733" y="418401"/>
                </a:lnTo>
                <a:lnTo>
                  <a:pt x="275780" y="408419"/>
                </a:lnTo>
                <a:lnTo>
                  <a:pt x="319925" y="387705"/>
                </a:lnTo>
                <a:lnTo>
                  <a:pt x="357720" y="357720"/>
                </a:lnTo>
                <a:lnTo>
                  <a:pt x="387705" y="319925"/>
                </a:lnTo>
                <a:lnTo>
                  <a:pt x="408419" y="275780"/>
                </a:lnTo>
                <a:lnTo>
                  <a:pt x="418401" y="226733"/>
                </a:lnTo>
                <a:lnTo>
                  <a:pt x="419100" y="209550"/>
                </a:lnTo>
                <a:lnTo>
                  <a:pt x="418401" y="192366"/>
                </a:lnTo>
                <a:lnTo>
                  <a:pt x="408419" y="143319"/>
                </a:lnTo>
                <a:lnTo>
                  <a:pt x="387705" y="99174"/>
                </a:lnTo>
                <a:lnTo>
                  <a:pt x="357720" y="61379"/>
                </a:lnTo>
                <a:lnTo>
                  <a:pt x="319925" y="31394"/>
                </a:lnTo>
                <a:lnTo>
                  <a:pt x="275780" y="10680"/>
                </a:lnTo>
                <a:lnTo>
                  <a:pt x="226733" y="698"/>
                </a:lnTo>
                <a:lnTo>
                  <a:pt x="209550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94800" y="4625337"/>
            <a:ext cx="116205" cy="66675"/>
          </a:xfrm>
          <a:custGeom>
            <a:avLst/>
            <a:gdLst/>
            <a:ahLst/>
            <a:cxnLst/>
            <a:rect l="l" t="t" r="r" b="b"/>
            <a:pathLst>
              <a:path w="116205" h="66675">
                <a:moveTo>
                  <a:pt x="69875" y="0"/>
                </a:moveTo>
                <a:lnTo>
                  <a:pt x="26873" y="8293"/>
                </a:lnTo>
                <a:lnTo>
                  <a:pt x="0" y="45478"/>
                </a:lnTo>
                <a:lnTo>
                  <a:pt x="0" y="55867"/>
                </a:lnTo>
                <a:lnTo>
                  <a:pt x="1346" y="59588"/>
                </a:lnTo>
                <a:lnTo>
                  <a:pt x="6731" y="64998"/>
                </a:lnTo>
                <a:lnTo>
                  <a:pt x="10185" y="66344"/>
                </a:lnTo>
                <a:lnTo>
                  <a:pt x="19011" y="66344"/>
                </a:lnTo>
                <a:lnTo>
                  <a:pt x="22542" y="64820"/>
                </a:lnTo>
                <a:lnTo>
                  <a:pt x="27419" y="58915"/>
                </a:lnTo>
                <a:lnTo>
                  <a:pt x="29616" y="54686"/>
                </a:lnTo>
                <a:lnTo>
                  <a:pt x="56997" y="25031"/>
                </a:lnTo>
                <a:lnTo>
                  <a:pt x="66205" y="24790"/>
                </a:lnTo>
                <a:lnTo>
                  <a:pt x="115608" y="24790"/>
                </a:lnTo>
                <a:lnTo>
                  <a:pt x="82677" y="1917"/>
                </a:lnTo>
                <a:lnTo>
                  <a:pt x="69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94378" y="4650130"/>
            <a:ext cx="127000" cy="158115"/>
          </a:xfrm>
          <a:custGeom>
            <a:avLst/>
            <a:gdLst/>
            <a:ahLst/>
            <a:cxnLst/>
            <a:rect l="l" t="t" r="r" b="b"/>
            <a:pathLst>
              <a:path w="127000" h="158114">
                <a:moveTo>
                  <a:pt x="116027" y="0"/>
                </a:moveTo>
                <a:lnTo>
                  <a:pt x="66624" y="0"/>
                </a:lnTo>
                <a:lnTo>
                  <a:pt x="89674" y="22047"/>
                </a:lnTo>
                <a:lnTo>
                  <a:pt x="89674" y="32258"/>
                </a:lnTo>
                <a:lnTo>
                  <a:pt x="88493" y="37160"/>
                </a:lnTo>
                <a:lnTo>
                  <a:pt x="83794" y="47459"/>
                </a:lnTo>
                <a:lnTo>
                  <a:pt x="80416" y="52362"/>
                </a:lnTo>
                <a:lnTo>
                  <a:pt x="75882" y="57175"/>
                </a:lnTo>
                <a:lnTo>
                  <a:pt x="71424" y="61988"/>
                </a:lnTo>
                <a:lnTo>
                  <a:pt x="65785" y="66802"/>
                </a:lnTo>
                <a:lnTo>
                  <a:pt x="59054" y="71615"/>
                </a:lnTo>
                <a:lnTo>
                  <a:pt x="55270" y="74155"/>
                </a:lnTo>
                <a:lnTo>
                  <a:pt x="22923" y="104330"/>
                </a:lnTo>
                <a:lnTo>
                  <a:pt x="0" y="137337"/>
                </a:lnTo>
                <a:lnTo>
                  <a:pt x="0" y="144932"/>
                </a:lnTo>
                <a:lnTo>
                  <a:pt x="1765" y="148907"/>
                </a:lnTo>
                <a:lnTo>
                  <a:pt x="8661" y="155829"/>
                </a:lnTo>
                <a:lnTo>
                  <a:pt x="13461" y="157518"/>
                </a:lnTo>
                <a:lnTo>
                  <a:pt x="115671" y="157518"/>
                </a:lnTo>
                <a:lnTo>
                  <a:pt x="119799" y="156083"/>
                </a:lnTo>
                <a:lnTo>
                  <a:pt x="122402" y="153289"/>
                </a:lnTo>
                <a:lnTo>
                  <a:pt x="125094" y="150507"/>
                </a:lnTo>
                <a:lnTo>
                  <a:pt x="126441" y="147040"/>
                </a:lnTo>
                <a:lnTo>
                  <a:pt x="126441" y="142989"/>
                </a:lnTo>
                <a:lnTo>
                  <a:pt x="126276" y="138341"/>
                </a:lnTo>
                <a:lnTo>
                  <a:pt x="124586" y="134708"/>
                </a:lnTo>
                <a:lnTo>
                  <a:pt x="117855" y="129476"/>
                </a:lnTo>
                <a:lnTo>
                  <a:pt x="112979" y="128130"/>
                </a:lnTo>
                <a:lnTo>
                  <a:pt x="42227" y="128130"/>
                </a:lnTo>
                <a:lnTo>
                  <a:pt x="44246" y="125006"/>
                </a:lnTo>
                <a:lnTo>
                  <a:pt x="96824" y="77063"/>
                </a:lnTo>
                <a:lnTo>
                  <a:pt x="119849" y="45059"/>
                </a:lnTo>
                <a:lnTo>
                  <a:pt x="122758" y="33324"/>
                </a:lnTo>
                <a:lnTo>
                  <a:pt x="122250" y="18059"/>
                </a:lnTo>
                <a:lnTo>
                  <a:pt x="119672" y="8089"/>
                </a:lnTo>
                <a:lnTo>
                  <a:pt x="117106" y="1689"/>
                </a:lnTo>
                <a:lnTo>
                  <a:pt x="116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8219" y="7115554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2" y="0"/>
                </a:moveTo>
                <a:lnTo>
                  <a:pt x="133426" y="9944"/>
                </a:lnTo>
                <a:lnTo>
                  <a:pt x="92329" y="29235"/>
                </a:lnTo>
                <a:lnTo>
                  <a:pt x="57137" y="57137"/>
                </a:lnTo>
                <a:lnTo>
                  <a:pt x="29235" y="92329"/>
                </a:lnTo>
                <a:lnTo>
                  <a:pt x="9944" y="133426"/>
                </a:lnTo>
                <a:lnTo>
                  <a:pt x="647" y="179069"/>
                </a:lnTo>
                <a:lnTo>
                  <a:pt x="0" y="195072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2" y="390144"/>
                </a:lnTo>
                <a:lnTo>
                  <a:pt x="211074" y="389496"/>
                </a:lnTo>
                <a:lnTo>
                  <a:pt x="256717" y="380199"/>
                </a:lnTo>
                <a:lnTo>
                  <a:pt x="297815" y="360908"/>
                </a:lnTo>
                <a:lnTo>
                  <a:pt x="333006" y="333006"/>
                </a:lnTo>
                <a:lnTo>
                  <a:pt x="360908" y="297815"/>
                </a:lnTo>
                <a:lnTo>
                  <a:pt x="380199" y="256717"/>
                </a:lnTo>
                <a:lnTo>
                  <a:pt x="389496" y="211073"/>
                </a:lnTo>
                <a:lnTo>
                  <a:pt x="390144" y="195072"/>
                </a:lnTo>
                <a:lnTo>
                  <a:pt x="389496" y="179069"/>
                </a:lnTo>
                <a:lnTo>
                  <a:pt x="380199" y="133426"/>
                </a:lnTo>
                <a:lnTo>
                  <a:pt x="360908" y="92329"/>
                </a:lnTo>
                <a:lnTo>
                  <a:pt x="333006" y="57137"/>
                </a:lnTo>
                <a:lnTo>
                  <a:pt x="297815" y="29235"/>
                </a:lnTo>
                <a:lnTo>
                  <a:pt x="256717" y="9944"/>
                </a:lnTo>
                <a:lnTo>
                  <a:pt x="211074" y="647"/>
                </a:lnTo>
                <a:lnTo>
                  <a:pt x="195072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0068" y="7225279"/>
            <a:ext cx="99695" cy="52069"/>
          </a:xfrm>
          <a:custGeom>
            <a:avLst/>
            <a:gdLst/>
            <a:ahLst/>
            <a:cxnLst/>
            <a:rect l="l" t="t" r="r" b="b"/>
            <a:pathLst>
              <a:path w="99694" h="52070">
                <a:moveTo>
                  <a:pt x="61696" y="0"/>
                </a:moveTo>
                <a:lnTo>
                  <a:pt x="45897" y="0"/>
                </a:lnTo>
                <a:lnTo>
                  <a:pt x="38163" y="1181"/>
                </a:lnTo>
                <a:lnTo>
                  <a:pt x="0" y="34378"/>
                </a:lnTo>
                <a:lnTo>
                  <a:pt x="0" y="42456"/>
                </a:lnTo>
                <a:lnTo>
                  <a:pt x="1257" y="45758"/>
                </a:lnTo>
                <a:lnTo>
                  <a:pt x="6413" y="50774"/>
                </a:lnTo>
                <a:lnTo>
                  <a:pt x="9232" y="52031"/>
                </a:lnTo>
                <a:lnTo>
                  <a:pt x="14859" y="52031"/>
                </a:lnTo>
                <a:lnTo>
                  <a:pt x="26047" y="40652"/>
                </a:lnTo>
                <a:lnTo>
                  <a:pt x="29171" y="33909"/>
                </a:lnTo>
                <a:lnTo>
                  <a:pt x="30810" y="31153"/>
                </a:lnTo>
                <a:lnTo>
                  <a:pt x="32613" y="29044"/>
                </a:lnTo>
                <a:lnTo>
                  <a:pt x="34328" y="26924"/>
                </a:lnTo>
                <a:lnTo>
                  <a:pt x="36753" y="25196"/>
                </a:lnTo>
                <a:lnTo>
                  <a:pt x="42849" y="22529"/>
                </a:lnTo>
                <a:lnTo>
                  <a:pt x="46685" y="21894"/>
                </a:lnTo>
                <a:lnTo>
                  <a:pt x="99225" y="21894"/>
                </a:lnTo>
                <a:lnTo>
                  <a:pt x="98450" y="20167"/>
                </a:lnTo>
                <a:lnTo>
                  <a:pt x="61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66976" y="7247178"/>
            <a:ext cx="77470" cy="69850"/>
          </a:xfrm>
          <a:custGeom>
            <a:avLst/>
            <a:gdLst/>
            <a:ahLst/>
            <a:cxnLst/>
            <a:rect l="l" t="t" r="r" b="b"/>
            <a:pathLst>
              <a:path w="77469" h="69850">
                <a:moveTo>
                  <a:pt x="72326" y="0"/>
                </a:moveTo>
                <a:lnTo>
                  <a:pt x="31267" y="0"/>
                </a:lnTo>
                <a:lnTo>
                  <a:pt x="36741" y="2120"/>
                </a:lnTo>
                <a:lnTo>
                  <a:pt x="40728" y="6349"/>
                </a:lnTo>
                <a:lnTo>
                  <a:pt x="44805" y="10591"/>
                </a:lnTo>
                <a:lnTo>
                  <a:pt x="46837" y="15697"/>
                </a:lnTo>
                <a:lnTo>
                  <a:pt x="46837" y="29349"/>
                </a:lnTo>
                <a:lnTo>
                  <a:pt x="44335" y="35229"/>
                </a:lnTo>
                <a:lnTo>
                  <a:pt x="34163" y="43548"/>
                </a:lnTo>
                <a:lnTo>
                  <a:pt x="28143" y="45592"/>
                </a:lnTo>
                <a:lnTo>
                  <a:pt x="11023" y="45592"/>
                </a:lnTo>
                <a:lnTo>
                  <a:pt x="6870" y="46685"/>
                </a:lnTo>
                <a:lnTo>
                  <a:pt x="1397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68" y="64579"/>
                </a:lnTo>
                <a:lnTo>
                  <a:pt x="5702" y="68821"/>
                </a:lnTo>
                <a:lnTo>
                  <a:pt x="8991" y="69837"/>
                </a:lnTo>
                <a:lnTo>
                  <a:pt x="14147" y="69837"/>
                </a:lnTo>
                <a:lnTo>
                  <a:pt x="16179" y="69684"/>
                </a:lnTo>
                <a:lnTo>
                  <a:pt x="22593" y="69049"/>
                </a:lnTo>
                <a:lnTo>
                  <a:pt x="24942" y="68897"/>
                </a:lnTo>
                <a:lnTo>
                  <a:pt x="75565" y="68897"/>
                </a:lnTo>
                <a:lnTo>
                  <a:pt x="69037" y="62229"/>
                </a:lnTo>
                <a:lnTo>
                  <a:pt x="64033" y="58534"/>
                </a:lnTo>
                <a:lnTo>
                  <a:pt x="58013" y="55321"/>
                </a:lnTo>
                <a:lnTo>
                  <a:pt x="77254" y="27228"/>
                </a:lnTo>
                <a:lnTo>
                  <a:pt x="77254" y="13804"/>
                </a:lnTo>
                <a:lnTo>
                  <a:pt x="76073" y="8318"/>
                </a:lnTo>
                <a:lnTo>
                  <a:pt x="723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7081" y="7316072"/>
            <a:ext cx="55880" cy="59055"/>
          </a:xfrm>
          <a:custGeom>
            <a:avLst/>
            <a:gdLst/>
            <a:ahLst/>
            <a:cxnLst/>
            <a:rect l="l" t="t" r="r" b="b"/>
            <a:pathLst>
              <a:path w="55880" h="59054">
                <a:moveTo>
                  <a:pt x="45453" y="0"/>
                </a:moveTo>
                <a:lnTo>
                  <a:pt x="5080" y="0"/>
                </a:lnTo>
                <a:lnTo>
                  <a:pt x="11874" y="2514"/>
                </a:lnTo>
                <a:lnTo>
                  <a:pt x="16802" y="7619"/>
                </a:lnTo>
                <a:lnTo>
                  <a:pt x="21653" y="12712"/>
                </a:lnTo>
                <a:lnTo>
                  <a:pt x="24155" y="19773"/>
                </a:lnTo>
                <a:lnTo>
                  <a:pt x="24155" y="34759"/>
                </a:lnTo>
                <a:lnTo>
                  <a:pt x="0" y="58699"/>
                </a:lnTo>
                <a:lnTo>
                  <a:pt x="45440" y="58699"/>
                </a:lnTo>
                <a:lnTo>
                  <a:pt x="48628" y="54228"/>
                </a:lnTo>
                <a:lnTo>
                  <a:pt x="51371" y="47713"/>
                </a:lnTo>
                <a:lnTo>
                  <a:pt x="54190" y="41198"/>
                </a:lnTo>
                <a:lnTo>
                  <a:pt x="55452" y="34759"/>
                </a:lnTo>
                <a:lnTo>
                  <a:pt x="55511" y="27470"/>
                </a:lnTo>
                <a:lnTo>
                  <a:pt x="45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5382" y="7336871"/>
            <a:ext cx="107314" cy="60960"/>
          </a:xfrm>
          <a:custGeom>
            <a:avLst/>
            <a:gdLst/>
            <a:ahLst/>
            <a:cxnLst/>
            <a:rect l="l" t="t" r="r" b="b"/>
            <a:pathLst>
              <a:path w="107315" h="60959">
                <a:moveTo>
                  <a:pt x="17119" y="0"/>
                </a:moveTo>
                <a:lnTo>
                  <a:pt x="10706" y="0"/>
                </a:lnTo>
                <a:lnTo>
                  <a:pt x="7188" y="1333"/>
                </a:lnTo>
                <a:lnTo>
                  <a:pt x="1409" y="6832"/>
                </a:lnTo>
                <a:lnTo>
                  <a:pt x="0" y="10363"/>
                </a:lnTo>
                <a:lnTo>
                  <a:pt x="0" y="18287"/>
                </a:lnTo>
                <a:lnTo>
                  <a:pt x="6019" y="33197"/>
                </a:lnTo>
                <a:lnTo>
                  <a:pt x="39408" y="58927"/>
                </a:lnTo>
                <a:lnTo>
                  <a:pt x="47624" y="60578"/>
                </a:lnTo>
                <a:lnTo>
                  <a:pt x="65760" y="60578"/>
                </a:lnTo>
                <a:lnTo>
                  <a:pt x="100787" y="44335"/>
                </a:lnTo>
                <a:lnTo>
                  <a:pt x="107137" y="37896"/>
                </a:lnTo>
                <a:lnTo>
                  <a:pt x="48793" y="37896"/>
                </a:lnTo>
                <a:lnTo>
                  <a:pt x="42379" y="35305"/>
                </a:lnTo>
                <a:lnTo>
                  <a:pt x="37845" y="30137"/>
                </a:lnTo>
                <a:lnTo>
                  <a:pt x="31622" y="21018"/>
                </a:lnTo>
                <a:lnTo>
                  <a:pt x="25806" y="8293"/>
                </a:lnTo>
                <a:lnTo>
                  <a:pt x="24472" y="4711"/>
                </a:lnTo>
                <a:lnTo>
                  <a:pt x="23215" y="3136"/>
                </a:lnTo>
                <a:lnTo>
                  <a:pt x="21183" y="1879"/>
                </a:lnTo>
                <a:lnTo>
                  <a:pt x="19227" y="622"/>
                </a:lnTo>
                <a:lnTo>
                  <a:pt x="17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828263" y="6640066"/>
            <a:ext cx="391795" cy="390525"/>
          </a:xfrm>
          <a:custGeom>
            <a:avLst/>
            <a:gdLst/>
            <a:ahLst/>
            <a:cxnLst/>
            <a:rect l="l" t="t" r="r" b="b"/>
            <a:pathLst>
              <a:path w="391794" h="390525">
                <a:moveTo>
                  <a:pt x="195834" y="0"/>
                </a:moveTo>
                <a:lnTo>
                  <a:pt x="133946" y="9944"/>
                </a:lnTo>
                <a:lnTo>
                  <a:pt x="92684" y="29235"/>
                </a:lnTo>
                <a:lnTo>
                  <a:pt x="57365" y="57137"/>
                </a:lnTo>
                <a:lnTo>
                  <a:pt x="29349" y="92328"/>
                </a:lnTo>
                <a:lnTo>
                  <a:pt x="9982" y="133426"/>
                </a:lnTo>
                <a:lnTo>
                  <a:pt x="647" y="179069"/>
                </a:lnTo>
                <a:lnTo>
                  <a:pt x="0" y="195071"/>
                </a:lnTo>
                <a:lnTo>
                  <a:pt x="2565" y="226707"/>
                </a:lnTo>
                <a:lnTo>
                  <a:pt x="15392" y="270992"/>
                </a:lnTo>
                <a:lnTo>
                  <a:pt x="37795" y="310273"/>
                </a:lnTo>
                <a:lnTo>
                  <a:pt x="68389" y="343179"/>
                </a:lnTo>
                <a:lnTo>
                  <a:pt x="105841" y="368363"/>
                </a:lnTo>
                <a:lnTo>
                  <a:pt x="148780" y="384479"/>
                </a:lnTo>
                <a:lnTo>
                  <a:pt x="195834" y="390143"/>
                </a:lnTo>
                <a:lnTo>
                  <a:pt x="211899" y="389496"/>
                </a:lnTo>
                <a:lnTo>
                  <a:pt x="257721" y="380199"/>
                </a:lnTo>
                <a:lnTo>
                  <a:pt x="298983" y="360908"/>
                </a:lnTo>
                <a:lnTo>
                  <a:pt x="334302" y="333006"/>
                </a:lnTo>
                <a:lnTo>
                  <a:pt x="362318" y="297814"/>
                </a:lnTo>
                <a:lnTo>
                  <a:pt x="381685" y="256717"/>
                </a:lnTo>
                <a:lnTo>
                  <a:pt x="391020" y="211073"/>
                </a:lnTo>
                <a:lnTo>
                  <a:pt x="391668" y="195071"/>
                </a:lnTo>
                <a:lnTo>
                  <a:pt x="391020" y="179069"/>
                </a:lnTo>
                <a:lnTo>
                  <a:pt x="381685" y="133426"/>
                </a:lnTo>
                <a:lnTo>
                  <a:pt x="362318" y="92328"/>
                </a:lnTo>
                <a:lnTo>
                  <a:pt x="334302" y="57137"/>
                </a:lnTo>
                <a:lnTo>
                  <a:pt x="298983" y="29235"/>
                </a:lnTo>
                <a:lnTo>
                  <a:pt x="257721" y="9944"/>
                </a:lnTo>
                <a:lnTo>
                  <a:pt x="211899" y="647"/>
                </a:lnTo>
                <a:lnTo>
                  <a:pt x="195834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974748" y="6749791"/>
            <a:ext cx="100965" cy="52069"/>
          </a:xfrm>
          <a:custGeom>
            <a:avLst/>
            <a:gdLst/>
            <a:ahLst/>
            <a:cxnLst/>
            <a:rect l="l" t="t" r="r" b="b"/>
            <a:pathLst>
              <a:path w="100965" h="52070">
                <a:moveTo>
                  <a:pt x="62496" y="0"/>
                </a:moveTo>
                <a:lnTo>
                  <a:pt x="46494" y="0"/>
                </a:lnTo>
                <a:lnTo>
                  <a:pt x="38658" y="1181"/>
                </a:lnTo>
                <a:lnTo>
                  <a:pt x="0" y="34378"/>
                </a:lnTo>
                <a:lnTo>
                  <a:pt x="0" y="42456"/>
                </a:lnTo>
                <a:lnTo>
                  <a:pt x="1269" y="45758"/>
                </a:lnTo>
                <a:lnTo>
                  <a:pt x="6489" y="50774"/>
                </a:lnTo>
                <a:lnTo>
                  <a:pt x="9347" y="52031"/>
                </a:lnTo>
                <a:lnTo>
                  <a:pt x="15049" y="52031"/>
                </a:lnTo>
                <a:lnTo>
                  <a:pt x="26377" y="40652"/>
                </a:lnTo>
                <a:lnTo>
                  <a:pt x="29540" y="33908"/>
                </a:lnTo>
                <a:lnTo>
                  <a:pt x="31203" y="31153"/>
                </a:lnTo>
                <a:lnTo>
                  <a:pt x="33032" y="29044"/>
                </a:lnTo>
                <a:lnTo>
                  <a:pt x="34772" y="26923"/>
                </a:lnTo>
                <a:lnTo>
                  <a:pt x="37223" y="25196"/>
                </a:lnTo>
                <a:lnTo>
                  <a:pt x="43408" y="22529"/>
                </a:lnTo>
                <a:lnTo>
                  <a:pt x="47294" y="21894"/>
                </a:lnTo>
                <a:lnTo>
                  <a:pt x="100520" y="21894"/>
                </a:lnTo>
                <a:lnTo>
                  <a:pt x="99720" y="20167"/>
                </a:lnTo>
                <a:lnTo>
                  <a:pt x="62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001996" y="6771690"/>
            <a:ext cx="78740" cy="69850"/>
          </a:xfrm>
          <a:custGeom>
            <a:avLst/>
            <a:gdLst/>
            <a:ahLst/>
            <a:cxnLst/>
            <a:rect l="l" t="t" r="r" b="b"/>
            <a:pathLst>
              <a:path w="78740" h="69850">
                <a:moveTo>
                  <a:pt x="73266" y="0"/>
                </a:moveTo>
                <a:lnTo>
                  <a:pt x="31686" y="0"/>
                </a:lnTo>
                <a:lnTo>
                  <a:pt x="37223" y="2120"/>
                </a:lnTo>
                <a:lnTo>
                  <a:pt x="41274" y="6350"/>
                </a:lnTo>
                <a:lnTo>
                  <a:pt x="45389" y="10591"/>
                </a:lnTo>
                <a:lnTo>
                  <a:pt x="47447" y="15697"/>
                </a:lnTo>
                <a:lnTo>
                  <a:pt x="47447" y="29349"/>
                </a:lnTo>
                <a:lnTo>
                  <a:pt x="44907" y="35229"/>
                </a:lnTo>
                <a:lnTo>
                  <a:pt x="34620" y="43548"/>
                </a:lnTo>
                <a:lnTo>
                  <a:pt x="28511" y="45593"/>
                </a:lnTo>
                <a:lnTo>
                  <a:pt x="11163" y="45593"/>
                </a:lnTo>
                <a:lnTo>
                  <a:pt x="6972" y="46685"/>
                </a:lnTo>
                <a:lnTo>
                  <a:pt x="1422" y="51244"/>
                </a:lnTo>
                <a:lnTo>
                  <a:pt x="0" y="54216"/>
                </a:lnTo>
                <a:lnTo>
                  <a:pt x="0" y="61671"/>
                </a:lnTo>
                <a:lnTo>
                  <a:pt x="1193" y="64579"/>
                </a:lnTo>
                <a:lnTo>
                  <a:pt x="5778" y="68821"/>
                </a:lnTo>
                <a:lnTo>
                  <a:pt x="9105" y="69837"/>
                </a:lnTo>
                <a:lnTo>
                  <a:pt x="14338" y="69837"/>
                </a:lnTo>
                <a:lnTo>
                  <a:pt x="16395" y="69684"/>
                </a:lnTo>
                <a:lnTo>
                  <a:pt x="22898" y="69049"/>
                </a:lnTo>
                <a:lnTo>
                  <a:pt x="25272" y="68897"/>
                </a:lnTo>
                <a:lnTo>
                  <a:pt x="76555" y="68897"/>
                </a:lnTo>
                <a:lnTo>
                  <a:pt x="69938" y="62230"/>
                </a:lnTo>
                <a:lnTo>
                  <a:pt x="64871" y="58534"/>
                </a:lnTo>
                <a:lnTo>
                  <a:pt x="58775" y="55321"/>
                </a:lnTo>
                <a:lnTo>
                  <a:pt x="78257" y="27228"/>
                </a:lnTo>
                <a:lnTo>
                  <a:pt x="78257" y="13804"/>
                </a:lnTo>
                <a:lnTo>
                  <a:pt x="77076" y="8318"/>
                </a:lnTo>
                <a:lnTo>
                  <a:pt x="73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032491" y="6840584"/>
            <a:ext cx="56515" cy="59055"/>
          </a:xfrm>
          <a:custGeom>
            <a:avLst/>
            <a:gdLst/>
            <a:ahLst/>
            <a:cxnLst/>
            <a:rect l="l" t="t" r="r" b="b"/>
            <a:pathLst>
              <a:path w="56515" h="59054">
                <a:moveTo>
                  <a:pt x="46050" y="0"/>
                </a:moveTo>
                <a:lnTo>
                  <a:pt x="5156" y="0"/>
                </a:lnTo>
                <a:lnTo>
                  <a:pt x="12039" y="2514"/>
                </a:lnTo>
                <a:lnTo>
                  <a:pt x="17030" y="7620"/>
                </a:lnTo>
                <a:lnTo>
                  <a:pt x="21945" y="12712"/>
                </a:lnTo>
                <a:lnTo>
                  <a:pt x="24472" y="19773"/>
                </a:lnTo>
                <a:lnTo>
                  <a:pt x="24472" y="34759"/>
                </a:lnTo>
                <a:lnTo>
                  <a:pt x="0" y="58699"/>
                </a:lnTo>
                <a:lnTo>
                  <a:pt x="46037" y="58699"/>
                </a:lnTo>
                <a:lnTo>
                  <a:pt x="49276" y="54229"/>
                </a:lnTo>
                <a:lnTo>
                  <a:pt x="52044" y="47713"/>
                </a:lnTo>
                <a:lnTo>
                  <a:pt x="54902" y="41198"/>
                </a:lnTo>
                <a:lnTo>
                  <a:pt x="56187" y="34759"/>
                </a:lnTo>
                <a:lnTo>
                  <a:pt x="56248" y="27470"/>
                </a:lnTo>
                <a:lnTo>
                  <a:pt x="46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970000" y="6861383"/>
            <a:ext cx="108585" cy="60960"/>
          </a:xfrm>
          <a:custGeom>
            <a:avLst/>
            <a:gdLst/>
            <a:ahLst/>
            <a:cxnLst/>
            <a:rect l="l" t="t" r="r" b="b"/>
            <a:pathLst>
              <a:path w="108584" h="60959">
                <a:moveTo>
                  <a:pt x="17335" y="0"/>
                </a:moveTo>
                <a:lnTo>
                  <a:pt x="10845" y="0"/>
                </a:lnTo>
                <a:lnTo>
                  <a:pt x="7277" y="1333"/>
                </a:lnTo>
                <a:lnTo>
                  <a:pt x="1422" y="6832"/>
                </a:lnTo>
                <a:lnTo>
                  <a:pt x="0" y="10363"/>
                </a:lnTo>
                <a:lnTo>
                  <a:pt x="0" y="18288"/>
                </a:lnTo>
                <a:lnTo>
                  <a:pt x="6095" y="33197"/>
                </a:lnTo>
                <a:lnTo>
                  <a:pt x="39916" y="58928"/>
                </a:lnTo>
                <a:lnTo>
                  <a:pt x="48234" y="60579"/>
                </a:lnTo>
                <a:lnTo>
                  <a:pt x="66611" y="60579"/>
                </a:lnTo>
                <a:lnTo>
                  <a:pt x="102095" y="44335"/>
                </a:lnTo>
                <a:lnTo>
                  <a:pt x="108534" y="37896"/>
                </a:lnTo>
                <a:lnTo>
                  <a:pt x="49428" y="37896"/>
                </a:lnTo>
                <a:lnTo>
                  <a:pt x="42925" y="35306"/>
                </a:lnTo>
                <a:lnTo>
                  <a:pt x="38328" y="30137"/>
                </a:lnTo>
                <a:lnTo>
                  <a:pt x="32029" y="21018"/>
                </a:lnTo>
                <a:lnTo>
                  <a:pt x="26136" y="8293"/>
                </a:lnTo>
                <a:lnTo>
                  <a:pt x="24790" y="4711"/>
                </a:lnTo>
                <a:lnTo>
                  <a:pt x="23520" y="3136"/>
                </a:lnTo>
                <a:lnTo>
                  <a:pt x="21462" y="1879"/>
                </a:lnTo>
                <a:lnTo>
                  <a:pt x="19481" y="622"/>
                </a:lnTo>
                <a:lnTo>
                  <a:pt x="17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523608" y="861436"/>
            <a:ext cx="8990330" cy="8089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13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нт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5080">
              <a:lnSpc>
                <a:spcPct val="96700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ис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0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90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сей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вы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ены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идет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накладной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офиль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длиной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2,6м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одом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на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олок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длиной 2,2м.</a:t>
            </a:r>
            <a:endParaRPr sz="2500">
              <a:latin typeface="Open Sans"/>
              <a:cs typeface="Open Sans"/>
            </a:endParaRPr>
          </a:p>
          <a:p>
            <a:pPr marL="12700" marR="3902710" indent="-635">
              <a:lnSpc>
                <a:spcPct val="96600"/>
              </a:lnSpc>
              <a:spcBef>
                <a:spcPts val="5"/>
              </a:spcBef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ки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об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: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ино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ш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шин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1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1ш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36830">
              <a:lnSpc>
                <a:spcPts val="2890"/>
              </a:lnSpc>
            </a:pP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тки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2,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мет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ч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на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1,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м.</a:t>
            </a:r>
            <a:endParaRPr sz="2500">
              <a:latin typeface="Open Sans"/>
              <a:cs typeface="Open Sans"/>
            </a:endParaRPr>
          </a:p>
          <a:p>
            <a:pPr marL="12700" marR="71755">
              <a:lnSpc>
                <a:spcPts val="2900"/>
              </a:lnSpc>
              <a:spcBef>
                <a:spcPts val="5"/>
              </a:spcBef>
            </a:pP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линн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у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2,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мет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ч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од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на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0,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8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(о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ок)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1,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8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мет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3478529">
              <a:lnSpc>
                <a:spcPts val="2900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ки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яем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сое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ас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тин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 marL="12700" indent="-635">
              <a:lnSpc>
                <a:spcPts val="2615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Так</a:t>
            </a:r>
            <a:r>
              <a:rPr sz="2500" spc="-95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об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яем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10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ово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со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ед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ини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 дл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00"/>
              </a:lnSpc>
            </a:pP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b="1" spc="-8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й.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1038860">
              <a:lnSpc>
                <a:spcPts val="2900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ви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ц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евые</a:t>
            </a:r>
            <a:r>
              <a:rPr sz="2500" b="1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9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лу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шк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b="1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 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лек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 с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к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ж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пр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14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лушк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377928" y="4047744"/>
            <a:ext cx="3314699" cy="1095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815315" y="7812023"/>
            <a:ext cx="2438399" cy="2438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66216" y="8132062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2" y="0"/>
                </a:moveTo>
                <a:lnTo>
                  <a:pt x="133426" y="9944"/>
                </a:lnTo>
                <a:lnTo>
                  <a:pt x="92329" y="29235"/>
                </a:lnTo>
                <a:lnTo>
                  <a:pt x="57137" y="57137"/>
                </a:lnTo>
                <a:lnTo>
                  <a:pt x="29235" y="92329"/>
                </a:lnTo>
                <a:lnTo>
                  <a:pt x="9944" y="133426"/>
                </a:lnTo>
                <a:lnTo>
                  <a:pt x="647" y="179070"/>
                </a:lnTo>
                <a:lnTo>
                  <a:pt x="0" y="195072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2" y="390144"/>
                </a:lnTo>
                <a:lnTo>
                  <a:pt x="211074" y="389496"/>
                </a:lnTo>
                <a:lnTo>
                  <a:pt x="256717" y="380199"/>
                </a:lnTo>
                <a:lnTo>
                  <a:pt x="297815" y="360908"/>
                </a:lnTo>
                <a:lnTo>
                  <a:pt x="333006" y="333006"/>
                </a:lnTo>
                <a:lnTo>
                  <a:pt x="360908" y="297815"/>
                </a:lnTo>
                <a:lnTo>
                  <a:pt x="380199" y="256717"/>
                </a:lnTo>
                <a:lnTo>
                  <a:pt x="389496" y="211074"/>
                </a:lnTo>
                <a:lnTo>
                  <a:pt x="390144" y="195072"/>
                </a:lnTo>
                <a:lnTo>
                  <a:pt x="389496" y="179070"/>
                </a:lnTo>
                <a:lnTo>
                  <a:pt x="380199" y="133426"/>
                </a:lnTo>
                <a:lnTo>
                  <a:pt x="360908" y="92329"/>
                </a:lnTo>
                <a:lnTo>
                  <a:pt x="333006" y="57137"/>
                </a:lnTo>
                <a:lnTo>
                  <a:pt x="297815" y="29235"/>
                </a:lnTo>
                <a:lnTo>
                  <a:pt x="256717" y="9944"/>
                </a:lnTo>
                <a:lnTo>
                  <a:pt x="211074" y="647"/>
                </a:lnTo>
                <a:lnTo>
                  <a:pt x="195072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80514" y="8235698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9146" y="8280020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854171" y="8959594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5071" y="0"/>
                </a:moveTo>
                <a:lnTo>
                  <a:pt x="133426" y="9944"/>
                </a:lnTo>
                <a:lnTo>
                  <a:pt x="92328" y="29235"/>
                </a:lnTo>
                <a:lnTo>
                  <a:pt x="57137" y="57137"/>
                </a:lnTo>
                <a:lnTo>
                  <a:pt x="29235" y="92328"/>
                </a:lnTo>
                <a:lnTo>
                  <a:pt x="9944" y="133426"/>
                </a:lnTo>
                <a:lnTo>
                  <a:pt x="647" y="179069"/>
                </a:lnTo>
                <a:lnTo>
                  <a:pt x="0" y="195071"/>
                </a:lnTo>
                <a:lnTo>
                  <a:pt x="2552" y="226707"/>
                </a:lnTo>
                <a:lnTo>
                  <a:pt x="15328" y="270992"/>
                </a:lnTo>
                <a:lnTo>
                  <a:pt x="37642" y="310273"/>
                </a:lnTo>
                <a:lnTo>
                  <a:pt x="68122" y="343179"/>
                </a:lnTo>
                <a:lnTo>
                  <a:pt x="105435" y="368363"/>
                </a:lnTo>
                <a:lnTo>
                  <a:pt x="148196" y="384479"/>
                </a:lnTo>
                <a:lnTo>
                  <a:pt x="195071" y="390143"/>
                </a:lnTo>
                <a:lnTo>
                  <a:pt x="211073" y="389496"/>
                </a:lnTo>
                <a:lnTo>
                  <a:pt x="256717" y="380199"/>
                </a:lnTo>
                <a:lnTo>
                  <a:pt x="297814" y="360908"/>
                </a:lnTo>
                <a:lnTo>
                  <a:pt x="333006" y="333006"/>
                </a:lnTo>
                <a:lnTo>
                  <a:pt x="360908" y="297814"/>
                </a:lnTo>
                <a:lnTo>
                  <a:pt x="380199" y="256717"/>
                </a:lnTo>
                <a:lnTo>
                  <a:pt x="389496" y="211073"/>
                </a:lnTo>
                <a:lnTo>
                  <a:pt x="390143" y="195071"/>
                </a:lnTo>
                <a:lnTo>
                  <a:pt x="389496" y="179069"/>
                </a:lnTo>
                <a:lnTo>
                  <a:pt x="380199" y="133426"/>
                </a:lnTo>
                <a:lnTo>
                  <a:pt x="360908" y="92328"/>
                </a:lnTo>
                <a:lnTo>
                  <a:pt x="333006" y="57137"/>
                </a:lnTo>
                <a:lnTo>
                  <a:pt x="297814" y="29235"/>
                </a:lnTo>
                <a:lnTo>
                  <a:pt x="256717" y="9944"/>
                </a:lnTo>
                <a:lnTo>
                  <a:pt x="211073" y="647"/>
                </a:lnTo>
                <a:lnTo>
                  <a:pt x="195071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971518" y="9063230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49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4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8"/>
                </a:lnTo>
                <a:lnTo>
                  <a:pt x="103416" y="182498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0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2"/>
                </a:lnTo>
                <a:lnTo>
                  <a:pt x="113728" y="44322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070150" y="9107552"/>
            <a:ext cx="0" cy="70485"/>
          </a:xfrm>
          <a:custGeom>
            <a:avLst/>
            <a:gdLst/>
            <a:ahLst/>
            <a:cxnLst/>
            <a:rect l="l" t="t" r="r" b="b"/>
            <a:pathLst>
              <a:path h="70484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03480" y="4975859"/>
            <a:ext cx="3032758" cy="3003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725400" y="0"/>
            <a:ext cx="2996183" cy="2817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895" y="3857242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10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606" y="97015"/>
                </a:lnTo>
                <a:lnTo>
                  <a:pt x="10413" y="140195"/>
                </a:lnTo>
                <a:lnTo>
                  <a:pt x="673" y="188163"/>
                </a:lnTo>
                <a:lnTo>
                  <a:pt x="0" y="204977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5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25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7"/>
                </a:lnTo>
                <a:lnTo>
                  <a:pt x="407758" y="188163"/>
                </a:lnTo>
                <a:lnTo>
                  <a:pt x="398017" y="140195"/>
                </a:lnTo>
                <a:lnTo>
                  <a:pt x="377825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6006" y="3971546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79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54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4638" y="4015868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51233" y="2434908"/>
            <a:ext cx="8641715" cy="5574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334645">
              <a:lnSpc>
                <a:spcPct val="966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оек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для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ания</a:t>
            </a:r>
            <a:r>
              <a:rPr sz="2500" spc="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ино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ода</a:t>
            </a:r>
            <a:r>
              <a:rPr sz="2500" spc="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лен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выв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2500" spc="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220 </a:t>
            </a:r>
            <a:r>
              <a:rPr sz="2500" spc="-114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По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эт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ому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,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тр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ый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400">
              <a:latin typeface="Times New Roman"/>
              <a:cs typeface="Times New Roman"/>
            </a:endParaRPr>
          </a:p>
          <a:p>
            <a:pPr marL="13335">
              <a:lnSpc>
                <a:spcPts val="2945"/>
              </a:lnSpc>
            </a:pP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945"/>
              </a:lnSpc>
            </a:pP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сты</a:t>
            </a:r>
            <a:r>
              <a:rPr sz="2500" spc="-9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 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2 п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b="1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b="1" spc="-5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5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ек</a:t>
            </a:r>
            <a:r>
              <a:rPr sz="2500" b="1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ра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820419">
              <a:lnSpc>
                <a:spcPct val="100000"/>
              </a:lnSpc>
            </a:pP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п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7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сп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A4671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P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L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-1BK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ть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,</a:t>
            </a:r>
            <a:r>
              <a:rPr sz="25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ли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5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сех с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35" dirty="0">
                <a:solidFill>
                  <a:srgbClr val="2B2B2B"/>
                </a:solidFill>
                <a:latin typeface="Open Sans"/>
                <a:cs typeface="Open Sans"/>
              </a:rPr>
              <a:t>ьн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6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 marR="5080">
              <a:lnSpc>
                <a:spcPts val="2900"/>
              </a:lnSpc>
            </a:pP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З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щн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ока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7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ем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ь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30%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5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4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: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84,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. 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лиж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500" spc="-4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500" spc="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2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500" spc="-5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500" spc="-1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тн</a:t>
            </a:r>
            <a:r>
              <a:rPr sz="2500" spc="-15" dirty="0">
                <a:solidFill>
                  <a:srgbClr val="2B2B2B"/>
                </a:solidFill>
                <a:latin typeface="Open Sans"/>
                <a:cs typeface="Open Sans"/>
              </a:rPr>
              <a:t>ос</a:t>
            </a:r>
            <a:r>
              <a:rPr sz="2500" spc="-3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spc="-2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50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б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500" b="1" spc="-20" dirty="0">
                <a:solidFill>
                  <a:srgbClr val="2B2B2B"/>
                </a:solidFill>
                <a:latin typeface="Open Sans"/>
                <a:cs typeface="Open Sans"/>
              </a:rPr>
              <a:t>ок</a:t>
            </a:r>
            <a:r>
              <a:rPr sz="2500" b="1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ит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500" b="1" spc="-4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endParaRPr sz="2500">
              <a:latin typeface="Open Sans"/>
              <a:cs typeface="Open Sans"/>
            </a:endParaRPr>
          </a:p>
          <a:p>
            <a:pPr marL="12700">
              <a:lnSpc>
                <a:spcPts val="2815"/>
              </a:lnSpc>
            </a:pP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–</a:t>
            </a:r>
            <a:r>
              <a:rPr sz="25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25" dirty="0">
                <a:solidFill>
                  <a:srgbClr val="2B2B2B"/>
                </a:solidFill>
                <a:latin typeface="Open Sans"/>
                <a:cs typeface="Open Sans"/>
              </a:rPr>
              <a:t>10</a:t>
            </a:r>
            <a:r>
              <a:rPr sz="2500" b="1" spc="-15" dirty="0">
                <a:solidFill>
                  <a:srgbClr val="2B2B2B"/>
                </a:solidFill>
                <a:latin typeface="Open Sans"/>
                <a:cs typeface="Open Sans"/>
              </a:rPr>
              <a:t>0</a:t>
            </a:r>
            <a:r>
              <a:rPr sz="2500" b="1" spc="-3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500" b="1" spc="-3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500" b="1" spc="-15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500" b="1" spc="-10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endParaRPr sz="25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5987" y="4317490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63"/>
                </a:lnTo>
                <a:lnTo>
                  <a:pt x="0" y="204978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6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8"/>
                </a:lnTo>
                <a:lnTo>
                  <a:pt x="409270" y="188163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9891" y="6896098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09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21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60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92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92" y="685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3713" y="4439417"/>
            <a:ext cx="106680" cy="93345"/>
          </a:xfrm>
          <a:custGeom>
            <a:avLst/>
            <a:gdLst/>
            <a:ahLst/>
            <a:cxnLst/>
            <a:rect l="l" t="t" r="r" b="b"/>
            <a:pathLst>
              <a:path w="106680" h="93345">
                <a:moveTo>
                  <a:pt x="100456" y="0"/>
                </a:moveTo>
                <a:lnTo>
                  <a:pt x="23761" y="0"/>
                </a:lnTo>
                <a:lnTo>
                  <a:pt x="19126" y="1447"/>
                </a:lnTo>
                <a:lnTo>
                  <a:pt x="13512" y="7277"/>
                </a:lnTo>
                <a:lnTo>
                  <a:pt x="11544" y="11950"/>
                </a:lnTo>
                <a:lnTo>
                  <a:pt x="10553" y="18389"/>
                </a:lnTo>
                <a:lnTo>
                  <a:pt x="358" y="77114"/>
                </a:lnTo>
                <a:lnTo>
                  <a:pt x="0" y="79501"/>
                </a:lnTo>
                <a:lnTo>
                  <a:pt x="0" y="83248"/>
                </a:lnTo>
                <a:lnTo>
                  <a:pt x="1435" y="86245"/>
                </a:lnTo>
                <a:lnTo>
                  <a:pt x="7061" y="91605"/>
                </a:lnTo>
                <a:lnTo>
                  <a:pt x="10325" y="92913"/>
                </a:lnTo>
                <a:lnTo>
                  <a:pt x="17233" y="92913"/>
                </a:lnTo>
                <a:lnTo>
                  <a:pt x="21488" y="90919"/>
                </a:lnTo>
                <a:lnTo>
                  <a:pt x="31813" y="83096"/>
                </a:lnTo>
                <a:lnTo>
                  <a:pt x="35763" y="80340"/>
                </a:lnTo>
                <a:lnTo>
                  <a:pt x="41224" y="77114"/>
                </a:lnTo>
                <a:lnTo>
                  <a:pt x="45783" y="76352"/>
                </a:lnTo>
                <a:lnTo>
                  <a:pt x="101892" y="76352"/>
                </a:lnTo>
                <a:lnTo>
                  <a:pt x="100533" y="74282"/>
                </a:lnTo>
                <a:lnTo>
                  <a:pt x="91122" y="64782"/>
                </a:lnTo>
                <a:lnTo>
                  <a:pt x="85724" y="61023"/>
                </a:lnTo>
                <a:lnTo>
                  <a:pt x="83604" y="60096"/>
                </a:lnTo>
                <a:lnTo>
                  <a:pt x="35763" y="60096"/>
                </a:lnTo>
                <a:lnTo>
                  <a:pt x="36677" y="26365"/>
                </a:lnTo>
                <a:lnTo>
                  <a:pt x="94996" y="26365"/>
                </a:lnTo>
                <a:lnTo>
                  <a:pt x="99174" y="25145"/>
                </a:lnTo>
                <a:lnTo>
                  <a:pt x="104787" y="20383"/>
                </a:lnTo>
                <a:lnTo>
                  <a:pt x="106235" y="17246"/>
                </a:lnTo>
                <a:lnTo>
                  <a:pt x="106235" y="4444"/>
                </a:lnTo>
                <a:lnTo>
                  <a:pt x="1004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9467" y="4493693"/>
            <a:ext cx="48260" cy="6350"/>
          </a:xfrm>
          <a:custGeom>
            <a:avLst/>
            <a:gdLst/>
            <a:ahLst/>
            <a:cxnLst/>
            <a:rect l="l" t="t" r="r" b="b"/>
            <a:pathLst>
              <a:path w="48259" h="6350">
                <a:moveTo>
                  <a:pt x="30911" y="0"/>
                </a:moveTo>
                <a:lnTo>
                  <a:pt x="23774" y="0"/>
                </a:lnTo>
                <a:lnTo>
                  <a:pt x="12318" y="1447"/>
                </a:lnTo>
                <a:lnTo>
                  <a:pt x="0" y="5829"/>
                </a:lnTo>
                <a:lnTo>
                  <a:pt x="47840" y="5829"/>
                </a:lnTo>
                <a:lnTo>
                  <a:pt x="37528" y="1384"/>
                </a:lnTo>
                <a:lnTo>
                  <a:pt x="309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1042" y="4515766"/>
            <a:ext cx="52705" cy="68580"/>
          </a:xfrm>
          <a:custGeom>
            <a:avLst/>
            <a:gdLst/>
            <a:ahLst/>
            <a:cxnLst/>
            <a:rect l="l" t="t" r="r" b="b"/>
            <a:pathLst>
              <a:path w="52705" h="68579">
                <a:moveTo>
                  <a:pt x="44564" y="0"/>
                </a:moveTo>
                <a:lnTo>
                  <a:pt x="0" y="0"/>
                </a:lnTo>
                <a:lnTo>
                  <a:pt x="4711" y="1231"/>
                </a:lnTo>
                <a:lnTo>
                  <a:pt x="13220" y="6286"/>
                </a:lnTo>
                <a:lnTo>
                  <a:pt x="16560" y="10045"/>
                </a:lnTo>
                <a:lnTo>
                  <a:pt x="19062" y="15189"/>
                </a:lnTo>
                <a:lnTo>
                  <a:pt x="21564" y="20243"/>
                </a:lnTo>
                <a:lnTo>
                  <a:pt x="22859" y="26377"/>
                </a:lnTo>
                <a:lnTo>
                  <a:pt x="22859" y="40259"/>
                </a:lnTo>
                <a:lnTo>
                  <a:pt x="76" y="68313"/>
                </a:lnTo>
                <a:lnTo>
                  <a:pt x="40779" y="68313"/>
                </a:lnTo>
                <a:lnTo>
                  <a:pt x="42621" y="66332"/>
                </a:lnTo>
                <a:lnTo>
                  <a:pt x="49288" y="52743"/>
                </a:lnTo>
                <a:lnTo>
                  <a:pt x="52616" y="41109"/>
                </a:lnTo>
                <a:lnTo>
                  <a:pt x="52704" y="24358"/>
                </a:lnTo>
                <a:lnTo>
                  <a:pt x="50939" y="13957"/>
                </a:lnTo>
                <a:lnTo>
                  <a:pt x="49517" y="10045"/>
                </a:lnTo>
                <a:lnTo>
                  <a:pt x="46850" y="3530"/>
                </a:lnTo>
                <a:lnTo>
                  <a:pt x="44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9906" y="4552029"/>
            <a:ext cx="102235" cy="53340"/>
          </a:xfrm>
          <a:custGeom>
            <a:avLst/>
            <a:gdLst/>
            <a:ahLst/>
            <a:cxnLst/>
            <a:rect l="l" t="t" r="r" b="b"/>
            <a:pathLst>
              <a:path w="102234" h="53339">
                <a:moveTo>
                  <a:pt x="18910" y="0"/>
                </a:moveTo>
                <a:lnTo>
                  <a:pt x="9042" y="0"/>
                </a:lnTo>
                <a:lnTo>
                  <a:pt x="6007" y="1308"/>
                </a:lnTo>
                <a:lnTo>
                  <a:pt x="3644" y="3911"/>
                </a:lnTo>
                <a:lnTo>
                  <a:pt x="1219" y="6527"/>
                </a:lnTo>
                <a:lnTo>
                  <a:pt x="0" y="9283"/>
                </a:lnTo>
                <a:lnTo>
                  <a:pt x="0" y="17030"/>
                </a:lnTo>
                <a:lnTo>
                  <a:pt x="8585" y="35420"/>
                </a:lnTo>
                <a:lnTo>
                  <a:pt x="45821" y="52997"/>
                </a:lnTo>
                <a:lnTo>
                  <a:pt x="62306" y="52578"/>
                </a:lnTo>
                <a:lnTo>
                  <a:pt x="74498" y="50533"/>
                </a:lnTo>
                <a:lnTo>
                  <a:pt x="83934" y="46939"/>
                </a:lnTo>
                <a:lnTo>
                  <a:pt x="95516" y="38963"/>
                </a:lnTo>
                <a:lnTo>
                  <a:pt x="101917" y="32054"/>
                </a:lnTo>
                <a:lnTo>
                  <a:pt x="49288" y="32054"/>
                </a:lnTo>
                <a:lnTo>
                  <a:pt x="43675" y="30213"/>
                </a:lnTo>
                <a:lnTo>
                  <a:pt x="33566" y="22771"/>
                </a:lnTo>
                <a:lnTo>
                  <a:pt x="29540" y="17564"/>
                </a:lnTo>
                <a:lnTo>
                  <a:pt x="26581" y="10896"/>
                </a:lnTo>
                <a:lnTo>
                  <a:pt x="23545" y="3606"/>
                </a:lnTo>
                <a:lnTo>
                  <a:pt x="18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6217" y="7016501"/>
            <a:ext cx="109220" cy="168910"/>
          </a:xfrm>
          <a:custGeom>
            <a:avLst/>
            <a:gdLst/>
            <a:ahLst/>
            <a:cxnLst/>
            <a:rect l="l" t="t" r="r" b="b"/>
            <a:pathLst>
              <a:path w="109219" h="168909">
                <a:moveTo>
                  <a:pt x="64221" y="0"/>
                </a:moveTo>
                <a:lnTo>
                  <a:pt x="11503" y="31127"/>
                </a:lnTo>
                <a:lnTo>
                  <a:pt x="924" y="69380"/>
                </a:lnTo>
                <a:lnTo>
                  <a:pt x="0" y="81508"/>
                </a:lnTo>
                <a:lnTo>
                  <a:pt x="1584" y="110909"/>
                </a:lnTo>
                <a:lnTo>
                  <a:pt x="20990" y="153898"/>
                </a:lnTo>
                <a:lnTo>
                  <a:pt x="57033" y="168833"/>
                </a:lnTo>
                <a:lnTo>
                  <a:pt x="71777" y="167919"/>
                </a:lnTo>
                <a:lnTo>
                  <a:pt x="83525" y="164934"/>
                </a:lnTo>
                <a:lnTo>
                  <a:pt x="97114" y="156705"/>
                </a:lnTo>
                <a:lnTo>
                  <a:pt x="105889" y="148628"/>
                </a:lnTo>
                <a:lnTo>
                  <a:pt x="106880" y="146786"/>
                </a:lnTo>
                <a:lnTo>
                  <a:pt x="53426" y="146786"/>
                </a:lnTo>
                <a:lnTo>
                  <a:pt x="46873" y="143408"/>
                </a:lnTo>
                <a:lnTo>
                  <a:pt x="41551" y="136639"/>
                </a:lnTo>
                <a:lnTo>
                  <a:pt x="35798" y="125768"/>
                </a:lnTo>
                <a:lnTo>
                  <a:pt x="33626" y="112572"/>
                </a:lnTo>
                <a:lnTo>
                  <a:pt x="33614" y="104965"/>
                </a:lnTo>
                <a:lnTo>
                  <a:pt x="34922" y="99428"/>
                </a:lnTo>
                <a:lnTo>
                  <a:pt x="40167" y="90042"/>
                </a:lnTo>
                <a:lnTo>
                  <a:pt x="43558" y="86423"/>
                </a:lnTo>
                <a:lnTo>
                  <a:pt x="52041" y="81508"/>
                </a:lnTo>
                <a:lnTo>
                  <a:pt x="56512" y="80276"/>
                </a:lnTo>
                <a:lnTo>
                  <a:pt x="108874" y="80276"/>
                </a:lnTo>
                <a:lnTo>
                  <a:pt x="108264" y="79273"/>
                </a:lnTo>
                <a:lnTo>
                  <a:pt x="106055" y="76885"/>
                </a:lnTo>
                <a:lnTo>
                  <a:pt x="30985" y="76885"/>
                </a:lnTo>
                <a:lnTo>
                  <a:pt x="46720" y="27292"/>
                </a:lnTo>
                <a:lnTo>
                  <a:pt x="54670" y="22682"/>
                </a:lnTo>
                <a:lnTo>
                  <a:pt x="58671" y="21526"/>
                </a:lnTo>
                <a:lnTo>
                  <a:pt x="106956" y="21526"/>
                </a:lnTo>
                <a:lnTo>
                  <a:pt x="105635" y="19596"/>
                </a:lnTo>
                <a:lnTo>
                  <a:pt x="101940" y="14058"/>
                </a:lnTo>
                <a:lnTo>
                  <a:pt x="96390" y="9372"/>
                </a:lnTo>
                <a:lnTo>
                  <a:pt x="89062" y="5600"/>
                </a:lnTo>
                <a:lnTo>
                  <a:pt x="77467" y="1447"/>
                </a:lnTo>
                <a:lnTo>
                  <a:pt x="64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3834" y="7038022"/>
            <a:ext cx="43815" cy="26670"/>
          </a:xfrm>
          <a:custGeom>
            <a:avLst/>
            <a:gdLst/>
            <a:ahLst/>
            <a:cxnLst/>
            <a:rect l="l" t="t" r="r" b="b"/>
            <a:pathLst>
              <a:path w="43815" h="26670">
                <a:moveTo>
                  <a:pt x="39331" y="0"/>
                </a:moveTo>
                <a:lnTo>
                  <a:pt x="0" y="0"/>
                </a:lnTo>
                <a:lnTo>
                  <a:pt x="4406" y="1384"/>
                </a:lnTo>
                <a:lnTo>
                  <a:pt x="8178" y="4076"/>
                </a:lnTo>
                <a:lnTo>
                  <a:pt x="11963" y="6845"/>
                </a:lnTo>
                <a:lnTo>
                  <a:pt x="14655" y="10464"/>
                </a:lnTo>
                <a:lnTo>
                  <a:pt x="16433" y="14922"/>
                </a:lnTo>
                <a:lnTo>
                  <a:pt x="17741" y="18453"/>
                </a:lnTo>
                <a:lnTo>
                  <a:pt x="19672" y="21221"/>
                </a:lnTo>
                <a:lnTo>
                  <a:pt x="22440" y="23228"/>
                </a:lnTo>
                <a:lnTo>
                  <a:pt x="25146" y="25222"/>
                </a:lnTo>
                <a:lnTo>
                  <a:pt x="28079" y="26225"/>
                </a:lnTo>
                <a:lnTo>
                  <a:pt x="34861" y="26225"/>
                </a:lnTo>
                <a:lnTo>
                  <a:pt x="37795" y="24993"/>
                </a:lnTo>
                <a:lnTo>
                  <a:pt x="40182" y="22453"/>
                </a:lnTo>
                <a:lnTo>
                  <a:pt x="42494" y="19913"/>
                </a:lnTo>
                <a:lnTo>
                  <a:pt x="43649" y="17145"/>
                </a:lnTo>
                <a:lnTo>
                  <a:pt x="43649" y="9004"/>
                </a:lnTo>
                <a:lnTo>
                  <a:pt x="41808" y="3619"/>
                </a:lnTo>
                <a:lnTo>
                  <a:pt x="3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7208" y="7075473"/>
            <a:ext cx="75565" cy="18415"/>
          </a:xfrm>
          <a:custGeom>
            <a:avLst/>
            <a:gdLst/>
            <a:ahLst/>
            <a:cxnLst/>
            <a:rect l="l" t="t" r="r" b="b"/>
            <a:pathLst>
              <a:path w="75565" h="18415">
                <a:moveTo>
                  <a:pt x="44107" y="0"/>
                </a:moveTo>
                <a:lnTo>
                  <a:pt x="29464" y="0"/>
                </a:lnTo>
                <a:lnTo>
                  <a:pt x="22745" y="1460"/>
                </a:lnTo>
                <a:lnTo>
                  <a:pt x="10718" y="7302"/>
                </a:lnTo>
                <a:lnTo>
                  <a:pt x="5168" y="11849"/>
                </a:lnTo>
                <a:lnTo>
                  <a:pt x="0" y="17919"/>
                </a:lnTo>
                <a:lnTo>
                  <a:pt x="75069" y="17919"/>
                </a:lnTo>
                <a:lnTo>
                  <a:pt x="68173" y="10464"/>
                </a:lnTo>
                <a:lnTo>
                  <a:pt x="62852" y="6692"/>
                </a:lnTo>
                <a:lnTo>
                  <a:pt x="50673" y="1308"/>
                </a:lnTo>
                <a:lnTo>
                  <a:pt x="4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2302" y="7096771"/>
            <a:ext cx="51435" cy="66675"/>
          </a:xfrm>
          <a:custGeom>
            <a:avLst/>
            <a:gdLst/>
            <a:ahLst/>
            <a:cxnLst/>
            <a:rect l="l" t="t" r="r" b="b"/>
            <a:pathLst>
              <a:path w="51434" h="66675">
                <a:moveTo>
                  <a:pt x="42799" y="0"/>
                </a:moveTo>
                <a:lnTo>
                  <a:pt x="0" y="0"/>
                </a:lnTo>
                <a:lnTo>
                  <a:pt x="21666" y="25920"/>
                </a:lnTo>
                <a:lnTo>
                  <a:pt x="21666" y="32766"/>
                </a:lnTo>
                <a:lnTo>
                  <a:pt x="19888" y="46418"/>
                </a:lnTo>
                <a:lnTo>
                  <a:pt x="14262" y="57213"/>
                </a:lnTo>
                <a:lnTo>
                  <a:pt x="9321" y="63449"/>
                </a:lnTo>
                <a:lnTo>
                  <a:pt x="2997" y="66522"/>
                </a:lnTo>
                <a:lnTo>
                  <a:pt x="40792" y="66522"/>
                </a:lnTo>
                <a:lnTo>
                  <a:pt x="47332" y="54330"/>
                </a:lnTo>
                <a:lnTo>
                  <a:pt x="51015" y="42811"/>
                </a:lnTo>
                <a:lnTo>
                  <a:pt x="51093" y="25920"/>
                </a:lnTo>
                <a:lnTo>
                  <a:pt x="49504" y="15532"/>
                </a:lnTo>
                <a:lnTo>
                  <a:pt x="48196" y="11468"/>
                </a:lnTo>
                <a:lnTo>
                  <a:pt x="45720" y="4775"/>
                </a:lnTo>
                <a:lnTo>
                  <a:pt x="42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474694" y="9052559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09">
                <a:moveTo>
                  <a:pt x="204215" y="0"/>
                </a:moveTo>
                <a:lnTo>
                  <a:pt x="139674" y="10452"/>
                </a:lnTo>
                <a:lnTo>
                  <a:pt x="96646" y="30721"/>
                </a:lnTo>
                <a:lnTo>
                  <a:pt x="59816" y="60045"/>
                </a:lnTo>
                <a:lnTo>
                  <a:pt x="30594" y="97015"/>
                </a:lnTo>
                <a:lnTo>
                  <a:pt x="10413" y="140195"/>
                </a:lnTo>
                <a:lnTo>
                  <a:pt x="673" y="188175"/>
                </a:lnTo>
                <a:lnTo>
                  <a:pt x="0" y="204978"/>
                </a:lnTo>
                <a:lnTo>
                  <a:pt x="2666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5" y="409956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4" y="379247"/>
                </a:lnTo>
                <a:lnTo>
                  <a:pt x="348614" y="349910"/>
                </a:lnTo>
                <a:lnTo>
                  <a:pt x="377837" y="312940"/>
                </a:lnTo>
                <a:lnTo>
                  <a:pt x="398017" y="269760"/>
                </a:lnTo>
                <a:lnTo>
                  <a:pt x="407758" y="221792"/>
                </a:lnTo>
                <a:lnTo>
                  <a:pt x="408431" y="204978"/>
                </a:lnTo>
                <a:lnTo>
                  <a:pt x="407758" y="188175"/>
                </a:lnTo>
                <a:lnTo>
                  <a:pt x="398017" y="140195"/>
                </a:lnTo>
                <a:lnTo>
                  <a:pt x="377837" y="97015"/>
                </a:lnTo>
                <a:lnTo>
                  <a:pt x="348614" y="60045"/>
                </a:lnTo>
                <a:lnTo>
                  <a:pt x="311784" y="30721"/>
                </a:lnTo>
                <a:lnTo>
                  <a:pt x="268757" y="10452"/>
                </a:lnTo>
                <a:lnTo>
                  <a:pt x="220967" y="685"/>
                </a:lnTo>
                <a:lnTo>
                  <a:pt x="204215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621023" y="9172961"/>
            <a:ext cx="109220" cy="168910"/>
          </a:xfrm>
          <a:custGeom>
            <a:avLst/>
            <a:gdLst/>
            <a:ahLst/>
            <a:cxnLst/>
            <a:rect l="l" t="t" r="r" b="b"/>
            <a:pathLst>
              <a:path w="109219" h="168909">
                <a:moveTo>
                  <a:pt x="64221" y="0"/>
                </a:moveTo>
                <a:lnTo>
                  <a:pt x="11503" y="31127"/>
                </a:lnTo>
                <a:lnTo>
                  <a:pt x="924" y="69380"/>
                </a:lnTo>
                <a:lnTo>
                  <a:pt x="0" y="81508"/>
                </a:lnTo>
                <a:lnTo>
                  <a:pt x="1584" y="110909"/>
                </a:lnTo>
                <a:lnTo>
                  <a:pt x="20990" y="153898"/>
                </a:lnTo>
                <a:lnTo>
                  <a:pt x="57033" y="168833"/>
                </a:lnTo>
                <a:lnTo>
                  <a:pt x="71777" y="167919"/>
                </a:lnTo>
                <a:lnTo>
                  <a:pt x="83525" y="164934"/>
                </a:lnTo>
                <a:lnTo>
                  <a:pt x="97114" y="156705"/>
                </a:lnTo>
                <a:lnTo>
                  <a:pt x="105889" y="148628"/>
                </a:lnTo>
                <a:lnTo>
                  <a:pt x="106880" y="146786"/>
                </a:lnTo>
                <a:lnTo>
                  <a:pt x="53426" y="146786"/>
                </a:lnTo>
                <a:lnTo>
                  <a:pt x="46873" y="143408"/>
                </a:lnTo>
                <a:lnTo>
                  <a:pt x="41551" y="136639"/>
                </a:lnTo>
                <a:lnTo>
                  <a:pt x="35798" y="125768"/>
                </a:lnTo>
                <a:lnTo>
                  <a:pt x="33626" y="112572"/>
                </a:lnTo>
                <a:lnTo>
                  <a:pt x="33614" y="104965"/>
                </a:lnTo>
                <a:lnTo>
                  <a:pt x="34922" y="99428"/>
                </a:lnTo>
                <a:lnTo>
                  <a:pt x="40167" y="90043"/>
                </a:lnTo>
                <a:lnTo>
                  <a:pt x="43558" y="86423"/>
                </a:lnTo>
                <a:lnTo>
                  <a:pt x="52041" y="81508"/>
                </a:lnTo>
                <a:lnTo>
                  <a:pt x="56512" y="80276"/>
                </a:lnTo>
                <a:lnTo>
                  <a:pt x="108874" y="80276"/>
                </a:lnTo>
                <a:lnTo>
                  <a:pt x="108264" y="79273"/>
                </a:lnTo>
                <a:lnTo>
                  <a:pt x="106055" y="76885"/>
                </a:lnTo>
                <a:lnTo>
                  <a:pt x="30985" y="76885"/>
                </a:lnTo>
                <a:lnTo>
                  <a:pt x="46720" y="27292"/>
                </a:lnTo>
                <a:lnTo>
                  <a:pt x="54670" y="22682"/>
                </a:lnTo>
                <a:lnTo>
                  <a:pt x="58671" y="21526"/>
                </a:lnTo>
                <a:lnTo>
                  <a:pt x="106956" y="21526"/>
                </a:lnTo>
                <a:lnTo>
                  <a:pt x="105635" y="19596"/>
                </a:lnTo>
                <a:lnTo>
                  <a:pt x="101940" y="14058"/>
                </a:lnTo>
                <a:lnTo>
                  <a:pt x="96390" y="9372"/>
                </a:lnTo>
                <a:lnTo>
                  <a:pt x="89062" y="5600"/>
                </a:lnTo>
                <a:lnTo>
                  <a:pt x="77467" y="1447"/>
                </a:lnTo>
                <a:lnTo>
                  <a:pt x="64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688639" y="9194482"/>
            <a:ext cx="43815" cy="26670"/>
          </a:xfrm>
          <a:custGeom>
            <a:avLst/>
            <a:gdLst/>
            <a:ahLst/>
            <a:cxnLst/>
            <a:rect l="l" t="t" r="r" b="b"/>
            <a:pathLst>
              <a:path w="43815" h="26670">
                <a:moveTo>
                  <a:pt x="39331" y="0"/>
                </a:moveTo>
                <a:lnTo>
                  <a:pt x="0" y="0"/>
                </a:lnTo>
                <a:lnTo>
                  <a:pt x="4406" y="1384"/>
                </a:lnTo>
                <a:lnTo>
                  <a:pt x="8178" y="4076"/>
                </a:lnTo>
                <a:lnTo>
                  <a:pt x="11963" y="6845"/>
                </a:lnTo>
                <a:lnTo>
                  <a:pt x="14655" y="10464"/>
                </a:lnTo>
                <a:lnTo>
                  <a:pt x="16433" y="14922"/>
                </a:lnTo>
                <a:lnTo>
                  <a:pt x="17741" y="18453"/>
                </a:lnTo>
                <a:lnTo>
                  <a:pt x="19672" y="21221"/>
                </a:lnTo>
                <a:lnTo>
                  <a:pt x="22440" y="23228"/>
                </a:lnTo>
                <a:lnTo>
                  <a:pt x="25145" y="25222"/>
                </a:lnTo>
                <a:lnTo>
                  <a:pt x="28079" y="26225"/>
                </a:lnTo>
                <a:lnTo>
                  <a:pt x="34861" y="26225"/>
                </a:lnTo>
                <a:lnTo>
                  <a:pt x="37795" y="24993"/>
                </a:lnTo>
                <a:lnTo>
                  <a:pt x="40182" y="22453"/>
                </a:lnTo>
                <a:lnTo>
                  <a:pt x="42494" y="19913"/>
                </a:lnTo>
                <a:lnTo>
                  <a:pt x="43649" y="17144"/>
                </a:lnTo>
                <a:lnTo>
                  <a:pt x="43649" y="9004"/>
                </a:lnTo>
                <a:lnTo>
                  <a:pt x="41808" y="3619"/>
                </a:lnTo>
                <a:lnTo>
                  <a:pt x="39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652012" y="9231932"/>
            <a:ext cx="75565" cy="18415"/>
          </a:xfrm>
          <a:custGeom>
            <a:avLst/>
            <a:gdLst/>
            <a:ahLst/>
            <a:cxnLst/>
            <a:rect l="l" t="t" r="r" b="b"/>
            <a:pathLst>
              <a:path w="75565" h="18415">
                <a:moveTo>
                  <a:pt x="44107" y="0"/>
                </a:moveTo>
                <a:lnTo>
                  <a:pt x="29464" y="0"/>
                </a:lnTo>
                <a:lnTo>
                  <a:pt x="22745" y="1460"/>
                </a:lnTo>
                <a:lnTo>
                  <a:pt x="10718" y="7302"/>
                </a:lnTo>
                <a:lnTo>
                  <a:pt x="5168" y="11849"/>
                </a:lnTo>
                <a:lnTo>
                  <a:pt x="0" y="17919"/>
                </a:lnTo>
                <a:lnTo>
                  <a:pt x="75069" y="17919"/>
                </a:lnTo>
                <a:lnTo>
                  <a:pt x="68173" y="10464"/>
                </a:lnTo>
                <a:lnTo>
                  <a:pt x="62852" y="6692"/>
                </a:lnTo>
                <a:lnTo>
                  <a:pt x="50673" y="1308"/>
                </a:lnTo>
                <a:lnTo>
                  <a:pt x="44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687106" y="9253231"/>
            <a:ext cx="51435" cy="66675"/>
          </a:xfrm>
          <a:custGeom>
            <a:avLst/>
            <a:gdLst/>
            <a:ahLst/>
            <a:cxnLst/>
            <a:rect l="l" t="t" r="r" b="b"/>
            <a:pathLst>
              <a:path w="51434" h="66675">
                <a:moveTo>
                  <a:pt x="42786" y="0"/>
                </a:moveTo>
                <a:lnTo>
                  <a:pt x="0" y="0"/>
                </a:lnTo>
                <a:lnTo>
                  <a:pt x="21666" y="25920"/>
                </a:lnTo>
                <a:lnTo>
                  <a:pt x="21666" y="32765"/>
                </a:lnTo>
                <a:lnTo>
                  <a:pt x="19888" y="46418"/>
                </a:lnTo>
                <a:lnTo>
                  <a:pt x="14262" y="57213"/>
                </a:lnTo>
                <a:lnTo>
                  <a:pt x="9321" y="63449"/>
                </a:lnTo>
                <a:lnTo>
                  <a:pt x="2997" y="66522"/>
                </a:lnTo>
                <a:lnTo>
                  <a:pt x="40792" y="66522"/>
                </a:lnTo>
                <a:lnTo>
                  <a:pt x="47332" y="54330"/>
                </a:lnTo>
                <a:lnTo>
                  <a:pt x="51015" y="42811"/>
                </a:lnTo>
                <a:lnTo>
                  <a:pt x="51093" y="25920"/>
                </a:lnTo>
                <a:lnTo>
                  <a:pt x="49504" y="15532"/>
                </a:lnTo>
                <a:lnTo>
                  <a:pt x="48196" y="11468"/>
                </a:lnTo>
                <a:lnTo>
                  <a:pt x="45719" y="4775"/>
                </a:lnTo>
                <a:lnTo>
                  <a:pt x="427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974323" y="1263396"/>
            <a:ext cx="6060947" cy="3918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201400" y="1581911"/>
            <a:ext cx="2437434" cy="3287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422123" y="1812035"/>
            <a:ext cx="2435910" cy="4351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603438" y="1796045"/>
            <a:ext cx="78232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latin typeface="Calibri"/>
                <a:cs typeface="Calibri"/>
              </a:rPr>
              <a:t>2</a:t>
            </a:r>
            <a:r>
              <a:rPr sz="3000" b="1" spc="-10" dirty="0">
                <a:latin typeface="Calibri"/>
                <a:cs typeface="Calibri"/>
              </a:rPr>
              <a:t>,</a:t>
            </a:r>
            <a:r>
              <a:rPr sz="3000" b="1" dirty="0">
                <a:latin typeface="Calibri"/>
                <a:cs typeface="Calibri"/>
              </a:rPr>
              <a:t>2м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282761" y="3418724"/>
            <a:ext cx="78232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latin typeface="Calibri"/>
                <a:cs typeface="Calibri"/>
              </a:rPr>
              <a:t>2</a:t>
            </a:r>
            <a:r>
              <a:rPr sz="3000" b="1" spc="-10" dirty="0">
                <a:latin typeface="Calibri"/>
                <a:cs typeface="Calibri"/>
              </a:rPr>
              <a:t>,</a:t>
            </a:r>
            <a:r>
              <a:rPr sz="3000" b="1" dirty="0">
                <a:latin typeface="Calibri"/>
                <a:cs typeface="Calibri"/>
              </a:rPr>
              <a:t>6м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607795" y="1636776"/>
            <a:ext cx="850391" cy="842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69516" y="1675643"/>
            <a:ext cx="733425" cy="725805"/>
          </a:xfrm>
          <a:custGeom>
            <a:avLst/>
            <a:gdLst/>
            <a:ahLst/>
            <a:cxnLst/>
            <a:rect l="l" t="t" r="r" b="b"/>
            <a:pathLst>
              <a:path w="733425" h="725805">
                <a:moveTo>
                  <a:pt x="733120" y="725309"/>
                </a:move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53009" y="371093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53009" y="371093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253460" y="1447800"/>
            <a:ext cx="918971" cy="1068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310609" y="1486659"/>
            <a:ext cx="800100" cy="951230"/>
          </a:xfrm>
          <a:custGeom>
            <a:avLst/>
            <a:gdLst/>
            <a:ahLst/>
            <a:cxnLst/>
            <a:rect l="l" t="t" r="r" b="b"/>
            <a:pathLst>
              <a:path w="800100" h="951230">
                <a:moveTo>
                  <a:pt x="0" y="950988"/>
                </a:moveTo>
                <a:lnTo>
                  <a:pt x="79963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815309" y="419862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815309" y="419862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838932" y="624840"/>
            <a:ext cx="1397506" cy="1050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675107" y="777240"/>
            <a:ext cx="1330451" cy="623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228819" y="1606294"/>
            <a:ext cx="410209" cy="410209"/>
          </a:xfrm>
          <a:custGeom>
            <a:avLst/>
            <a:gdLst/>
            <a:ahLst/>
            <a:cxnLst/>
            <a:rect l="l" t="t" r="r" b="b"/>
            <a:pathLst>
              <a:path w="410209" h="410210">
                <a:moveTo>
                  <a:pt x="204978" y="0"/>
                </a:moveTo>
                <a:lnTo>
                  <a:pt x="140195" y="10452"/>
                </a:lnTo>
                <a:lnTo>
                  <a:pt x="97015" y="30721"/>
                </a:lnTo>
                <a:lnTo>
                  <a:pt x="60045" y="60045"/>
                </a:lnTo>
                <a:lnTo>
                  <a:pt x="30708" y="97015"/>
                </a:lnTo>
                <a:lnTo>
                  <a:pt x="10452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79" y="238226"/>
                </a:lnTo>
                <a:lnTo>
                  <a:pt x="16116" y="284759"/>
                </a:lnTo>
                <a:lnTo>
                  <a:pt x="39547" y="326021"/>
                </a:lnTo>
                <a:lnTo>
                  <a:pt x="71589" y="360603"/>
                </a:lnTo>
                <a:lnTo>
                  <a:pt x="110782" y="387070"/>
                </a:lnTo>
                <a:lnTo>
                  <a:pt x="155727" y="403999"/>
                </a:lnTo>
                <a:lnTo>
                  <a:pt x="204978" y="409955"/>
                </a:lnTo>
                <a:lnTo>
                  <a:pt x="221780" y="409270"/>
                </a:lnTo>
                <a:lnTo>
                  <a:pt x="269760" y="399503"/>
                </a:lnTo>
                <a:lnTo>
                  <a:pt x="312940" y="379247"/>
                </a:lnTo>
                <a:lnTo>
                  <a:pt x="349910" y="349910"/>
                </a:lnTo>
                <a:lnTo>
                  <a:pt x="379234" y="312940"/>
                </a:lnTo>
                <a:lnTo>
                  <a:pt x="399503" y="269760"/>
                </a:lnTo>
                <a:lnTo>
                  <a:pt x="409270" y="221792"/>
                </a:lnTo>
                <a:lnTo>
                  <a:pt x="409956" y="204977"/>
                </a:lnTo>
                <a:lnTo>
                  <a:pt x="409270" y="188175"/>
                </a:lnTo>
                <a:lnTo>
                  <a:pt x="399503" y="140195"/>
                </a:lnTo>
                <a:lnTo>
                  <a:pt x="379234" y="97015"/>
                </a:lnTo>
                <a:lnTo>
                  <a:pt x="349910" y="60045"/>
                </a:lnTo>
                <a:lnTo>
                  <a:pt x="312940" y="30721"/>
                </a:lnTo>
                <a:lnTo>
                  <a:pt x="269760" y="10452"/>
                </a:lnTo>
                <a:lnTo>
                  <a:pt x="221780" y="673"/>
                </a:lnTo>
                <a:lnTo>
                  <a:pt x="204978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364456" y="1720598"/>
            <a:ext cx="139700" cy="182880"/>
          </a:xfrm>
          <a:custGeom>
            <a:avLst/>
            <a:gdLst/>
            <a:ahLst/>
            <a:cxnLst/>
            <a:rect l="l" t="t" r="r" b="b"/>
            <a:pathLst>
              <a:path w="139700" h="182880">
                <a:moveTo>
                  <a:pt x="91541" y="0"/>
                </a:moveTo>
                <a:lnTo>
                  <a:pt x="88328" y="1231"/>
                </a:lnTo>
                <a:lnTo>
                  <a:pt x="82880" y="6350"/>
                </a:lnTo>
                <a:lnTo>
                  <a:pt x="79502" y="10401"/>
                </a:lnTo>
                <a:lnTo>
                  <a:pt x="75298" y="16090"/>
                </a:lnTo>
                <a:lnTo>
                  <a:pt x="9563" y="104165"/>
                </a:lnTo>
                <a:lnTo>
                  <a:pt x="8001" y="106146"/>
                </a:lnTo>
                <a:lnTo>
                  <a:pt x="6845" y="107797"/>
                </a:lnTo>
                <a:lnTo>
                  <a:pt x="5613" y="109448"/>
                </a:lnTo>
                <a:lnTo>
                  <a:pt x="4457" y="111099"/>
                </a:lnTo>
                <a:lnTo>
                  <a:pt x="3378" y="112826"/>
                </a:lnTo>
                <a:lnTo>
                  <a:pt x="2222" y="114566"/>
                </a:lnTo>
                <a:lnTo>
                  <a:pt x="1397" y="116217"/>
                </a:lnTo>
                <a:lnTo>
                  <a:pt x="241" y="119354"/>
                </a:lnTo>
                <a:lnTo>
                  <a:pt x="0" y="120916"/>
                </a:lnTo>
                <a:lnTo>
                  <a:pt x="0" y="128346"/>
                </a:lnTo>
                <a:lnTo>
                  <a:pt x="1892" y="133057"/>
                </a:lnTo>
                <a:lnTo>
                  <a:pt x="5778" y="136525"/>
                </a:lnTo>
                <a:lnTo>
                  <a:pt x="9563" y="139992"/>
                </a:lnTo>
                <a:lnTo>
                  <a:pt x="15341" y="141719"/>
                </a:lnTo>
                <a:lnTo>
                  <a:pt x="83616" y="141719"/>
                </a:lnTo>
                <a:lnTo>
                  <a:pt x="83640" y="170281"/>
                </a:lnTo>
                <a:lnTo>
                  <a:pt x="85026" y="174828"/>
                </a:lnTo>
                <a:lnTo>
                  <a:pt x="90627" y="180924"/>
                </a:lnTo>
                <a:lnTo>
                  <a:pt x="94259" y="182499"/>
                </a:lnTo>
                <a:lnTo>
                  <a:pt x="103416" y="182499"/>
                </a:lnTo>
                <a:lnTo>
                  <a:pt x="107048" y="181013"/>
                </a:lnTo>
                <a:lnTo>
                  <a:pt x="112483" y="174904"/>
                </a:lnTo>
                <a:lnTo>
                  <a:pt x="113893" y="170281"/>
                </a:lnTo>
                <a:lnTo>
                  <a:pt x="113893" y="141643"/>
                </a:lnTo>
                <a:lnTo>
                  <a:pt x="127330" y="141643"/>
                </a:lnTo>
                <a:lnTo>
                  <a:pt x="131953" y="140563"/>
                </a:lnTo>
                <a:lnTo>
                  <a:pt x="138049" y="136271"/>
                </a:lnTo>
                <a:lnTo>
                  <a:pt x="139546" y="133057"/>
                </a:lnTo>
                <a:lnTo>
                  <a:pt x="139623" y="128181"/>
                </a:lnTo>
                <a:lnTo>
                  <a:pt x="139458" y="122567"/>
                </a:lnTo>
                <a:lnTo>
                  <a:pt x="137553" y="118859"/>
                </a:lnTo>
                <a:lnTo>
                  <a:pt x="130136" y="115392"/>
                </a:lnTo>
                <a:lnTo>
                  <a:pt x="125107" y="114566"/>
                </a:lnTo>
                <a:lnTo>
                  <a:pt x="31584" y="114566"/>
                </a:lnTo>
                <a:lnTo>
                  <a:pt x="83540" y="44323"/>
                </a:lnTo>
                <a:lnTo>
                  <a:pt x="113728" y="44323"/>
                </a:lnTo>
                <a:lnTo>
                  <a:pt x="113728" y="21043"/>
                </a:lnTo>
                <a:lnTo>
                  <a:pt x="109943" y="6261"/>
                </a:lnTo>
                <a:lnTo>
                  <a:pt x="98552" y="177"/>
                </a:lnTo>
                <a:lnTo>
                  <a:pt x="915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463086" y="1764921"/>
            <a:ext cx="0" cy="70485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43"/>
                </a:lnTo>
              </a:path>
            </a:pathLst>
          </a:custGeom>
          <a:ln w="314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006071" y="573022"/>
            <a:ext cx="408940" cy="410209"/>
          </a:xfrm>
          <a:custGeom>
            <a:avLst/>
            <a:gdLst/>
            <a:ahLst/>
            <a:cxnLst/>
            <a:rect l="l" t="t" r="r" b="b"/>
            <a:pathLst>
              <a:path w="408940" h="410209">
                <a:moveTo>
                  <a:pt x="204216" y="0"/>
                </a:moveTo>
                <a:lnTo>
                  <a:pt x="139674" y="10452"/>
                </a:lnTo>
                <a:lnTo>
                  <a:pt x="96647" y="30721"/>
                </a:lnTo>
                <a:lnTo>
                  <a:pt x="59817" y="60045"/>
                </a:lnTo>
                <a:lnTo>
                  <a:pt x="30607" y="97015"/>
                </a:lnTo>
                <a:lnTo>
                  <a:pt x="10414" y="140195"/>
                </a:lnTo>
                <a:lnTo>
                  <a:pt x="673" y="188175"/>
                </a:lnTo>
                <a:lnTo>
                  <a:pt x="0" y="204977"/>
                </a:lnTo>
                <a:lnTo>
                  <a:pt x="2667" y="238226"/>
                </a:lnTo>
                <a:lnTo>
                  <a:pt x="16052" y="284759"/>
                </a:lnTo>
                <a:lnTo>
                  <a:pt x="39408" y="326021"/>
                </a:lnTo>
                <a:lnTo>
                  <a:pt x="71323" y="360603"/>
                </a:lnTo>
                <a:lnTo>
                  <a:pt x="110375" y="387070"/>
                </a:lnTo>
                <a:lnTo>
                  <a:pt x="155143" y="403999"/>
                </a:lnTo>
                <a:lnTo>
                  <a:pt x="204216" y="409955"/>
                </a:lnTo>
                <a:lnTo>
                  <a:pt x="220967" y="409270"/>
                </a:lnTo>
                <a:lnTo>
                  <a:pt x="268757" y="399503"/>
                </a:lnTo>
                <a:lnTo>
                  <a:pt x="311785" y="379247"/>
                </a:lnTo>
                <a:lnTo>
                  <a:pt x="348615" y="349910"/>
                </a:lnTo>
                <a:lnTo>
                  <a:pt x="377825" y="312940"/>
                </a:lnTo>
                <a:lnTo>
                  <a:pt x="398018" y="269760"/>
                </a:lnTo>
                <a:lnTo>
                  <a:pt x="407758" y="221792"/>
                </a:lnTo>
                <a:lnTo>
                  <a:pt x="408432" y="204977"/>
                </a:lnTo>
                <a:lnTo>
                  <a:pt x="407758" y="188175"/>
                </a:lnTo>
                <a:lnTo>
                  <a:pt x="398018" y="140195"/>
                </a:lnTo>
                <a:lnTo>
                  <a:pt x="377825" y="97015"/>
                </a:lnTo>
                <a:lnTo>
                  <a:pt x="348615" y="60045"/>
                </a:lnTo>
                <a:lnTo>
                  <a:pt x="311785" y="30721"/>
                </a:lnTo>
                <a:lnTo>
                  <a:pt x="268757" y="10452"/>
                </a:lnTo>
                <a:lnTo>
                  <a:pt x="220967" y="673"/>
                </a:lnTo>
                <a:lnTo>
                  <a:pt x="204216" y="0"/>
                </a:lnTo>
                <a:close/>
              </a:path>
            </a:pathLst>
          </a:custGeom>
          <a:solidFill>
            <a:srgbClr val="1111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162325" y="694949"/>
            <a:ext cx="107950" cy="93345"/>
          </a:xfrm>
          <a:custGeom>
            <a:avLst/>
            <a:gdLst/>
            <a:ahLst/>
            <a:cxnLst/>
            <a:rect l="l" t="t" r="r" b="b"/>
            <a:pathLst>
              <a:path w="107950" h="93345">
                <a:moveTo>
                  <a:pt x="101803" y="0"/>
                </a:moveTo>
                <a:lnTo>
                  <a:pt x="24079" y="0"/>
                </a:lnTo>
                <a:lnTo>
                  <a:pt x="19380" y="1447"/>
                </a:lnTo>
                <a:lnTo>
                  <a:pt x="13690" y="7277"/>
                </a:lnTo>
                <a:lnTo>
                  <a:pt x="11696" y="11950"/>
                </a:lnTo>
                <a:lnTo>
                  <a:pt x="10693" y="18389"/>
                </a:lnTo>
                <a:lnTo>
                  <a:pt x="358" y="77114"/>
                </a:lnTo>
                <a:lnTo>
                  <a:pt x="0" y="79502"/>
                </a:lnTo>
                <a:lnTo>
                  <a:pt x="0" y="83248"/>
                </a:lnTo>
                <a:lnTo>
                  <a:pt x="1460" y="86245"/>
                </a:lnTo>
                <a:lnTo>
                  <a:pt x="7150" y="91605"/>
                </a:lnTo>
                <a:lnTo>
                  <a:pt x="10464" y="92913"/>
                </a:lnTo>
                <a:lnTo>
                  <a:pt x="17462" y="92913"/>
                </a:lnTo>
                <a:lnTo>
                  <a:pt x="21767" y="90919"/>
                </a:lnTo>
                <a:lnTo>
                  <a:pt x="32232" y="83096"/>
                </a:lnTo>
                <a:lnTo>
                  <a:pt x="36233" y="80340"/>
                </a:lnTo>
                <a:lnTo>
                  <a:pt x="41783" y="77114"/>
                </a:lnTo>
                <a:lnTo>
                  <a:pt x="46393" y="76352"/>
                </a:lnTo>
                <a:lnTo>
                  <a:pt x="103250" y="76352"/>
                </a:lnTo>
                <a:lnTo>
                  <a:pt x="101879" y="74282"/>
                </a:lnTo>
                <a:lnTo>
                  <a:pt x="92341" y="64782"/>
                </a:lnTo>
                <a:lnTo>
                  <a:pt x="86868" y="61023"/>
                </a:lnTo>
                <a:lnTo>
                  <a:pt x="84709" y="60096"/>
                </a:lnTo>
                <a:lnTo>
                  <a:pt x="36233" y="60096"/>
                </a:lnTo>
                <a:lnTo>
                  <a:pt x="37160" y="26365"/>
                </a:lnTo>
                <a:lnTo>
                  <a:pt x="96266" y="26365"/>
                </a:lnTo>
                <a:lnTo>
                  <a:pt x="100495" y="25146"/>
                </a:lnTo>
                <a:lnTo>
                  <a:pt x="106184" y="20383"/>
                </a:lnTo>
                <a:lnTo>
                  <a:pt x="107645" y="17246"/>
                </a:lnTo>
                <a:lnTo>
                  <a:pt x="107645" y="4445"/>
                </a:lnTo>
                <a:lnTo>
                  <a:pt x="1018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198555" y="749225"/>
            <a:ext cx="48895" cy="6350"/>
          </a:xfrm>
          <a:custGeom>
            <a:avLst/>
            <a:gdLst/>
            <a:ahLst/>
            <a:cxnLst/>
            <a:rect l="l" t="t" r="r" b="b"/>
            <a:pathLst>
              <a:path w="48895" h="6350">
                <a:moveTo>
                  <a:pt x="31330" y="0"/>
                </a:moveTo>
                <a:lnTo>
                  <a:pt x="24091" y="0"/>
                </a:lnTo>
                <a:lnTo>
                  <a:pt x="12484" y="1447"/>
                </a:lnTo>
                <a:lnTo>
                  <a:pt x="0" y="5829"/>
                </a:lnTo>
                <a:lnTo>
                  <a:pt x="48488" y="5829"/>
                </a:lnTo>
                <a:lnTo>
                  <a:pt x="38023" y="1384"/>
                </a:lnTo>
                <a:lnTo>
                  <a:pt x="31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220413" y="771298"/>
            <a:ext cx="53975" cy="68580"/>
          </a:xfrm>
          <a:custGeom>
            <a:avLst/>
            <a:gdLst/>
            <a:ahLst/>
            <a:cxnLst/>
            <a:rect l="l" t="t" r="r" b="b"/>
            <a:pathLst>
              <a:path w="53975" h="68580">
                <a:moveTo>
                  <a:pt x="45161" y="0"/>
                </a:moveTo>
                <a:lnTo>
                  <a:pt x="0" y="0"/>
                </a:lnTo>
                <a:lnTo>
                  <a:pt x="4775" y="1231"/>
                </a:lnTo>
                <a:lnTo>
                  <a:pt x="13398" y="6286"/>
                </a:lnTo>
                <a:lnTo>
                  <a:pt x="16776" y="10045"/>
                </a:lnTo>
                <a:lnTo>
                  <a:pt x="19316" y="15189"/>
                </a:lnTo>
                <a:lnTo>
                  <a:pt x="21856" y="20243"/>
                </a:lnTo>
                <a:lnTo>
                  <a:pt x="23164" y="26377"/>
                </a:lnTo>
                <a:lnTo>
                  <a:pt x="23164" y="40259"/>
                </a:lnTo>
                <a:lnTo>
                  <a:pt x="76" y="68313"/>
                </a:lnTo>
                <a:lnTo>
                  <a:pt x="41325" y="68313"/>
                </a:lnTo>
                <a:lnTo>
                  <a:pt x="43180" y="66332"/>
                </a:lnTo>
                <a:lnTo>
                  <a:pt x="49949" y="52743"/>
                </a:lnTo>
                <a:lnTo>
                  <a:pt x="53327" y="41109"/>
                </a:lnTo>
                <a:lnTo>
                  <a:pt x="53403" y="24358"/>
                </a:lnTo>
                <a:lnTo>
                  <a:pt x="51612" y="13957"/>
                </a:lnTo>
                <a:lnTo>
                  <a:pt x="50177" y="10045"/>
                </a:lnTo>
                <a:lnTo>
                  <a:pt x="47485" y="3530"/>
                </a:lnTo>
                <a:lnTo>
                  <a:pt x="45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158467" y="807559"/>
            <a:ext cx="103505" cy="53340"/>
          </a:xfrm>
          <a:custGeom>
            <a:avLst/>
            <a:gdLst/>
            <a:ahLst/>
            <a:cxnLst/>
            <a:rect l="l" t="t" r="r" b="b"/>
            <a:pathLst>
              <a:path w="103504" h="53340">
                <a:moveTo>
                  <a:pt x="19164" y="0"/>
                </a:moveTo>
                <a:lnTo>
                  <a:pt x="9156" y="0"/>
                </a:lnTo>
                <a:lnTo>
                  <a:pt x="6083" y="1308"/>
                </a:lnTo>
                <a:lnTo>
                  <a:pt x="3695" y="3911"/>
                </a:lnTo>
                <a:lnTo>
                  <a:pt x="1231" y="6527"/>
                </a:lnTo>
                <a:lnTo>
                  <a:pt x="0" y="9283"/>
                </a:lnTo>
                <a:lnTo>
                  <a:pt x="0" y="17030"/>
                </a:lnTo>
                <a:lnTo>
                  <a:pt x="8699" y="35420"/>
                </a:lnTo>
                <a:lnTo>
                  <a:pt x="46431" y="52997"/>
                </a:lnTo>
                <a:lnTo>
                  <a:pt x="63131" y="52578"/>
                </a:lnTo>
                <a:lnTo>
                  <a:pt x="75488" y="50533"/>
                </a:lnTo>
                <a:lnTo>
                  <a:pt x="85051" y="46939"/>
                </a:lnTo>
                <a:lnTo>
                  <a:pt x="96786" y="38963"/>
                </a:lnTo>
                <a:lnTo>
                  <a:pt x="103276" y="32054"/>
                </a:lnTo>
                <a:lnTo>
                  <a:pt x="49949" y="32054"/>
                </a:lnTo>
                <a:lnTo>
                  <a:pt x="44246" y="30213"/>
                </a:lnTo>
                <a:lnTo>
                  <a:pt x="34010" y="22771"/>
                </a:lnTo>
                <a:lnTo>
                  <a:pt x="29933" y="17564"/>
                </a:lnTo>
                <a:lnTo>
                  <a:pt x="26936" y="10896"/>
                </a:lnTo>
                <a:lnTo>
                  <a:pt x="23863" y="3606"/>
                </a:lnTo>
                <a:lnTo>
                  <a:pt x="19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322039" y="4158996"/>
            <a:ext cx="1082039" cy="1234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383759" y="4197859"/>
            <a:ext cx="978535" cy="0"/>
          </a:xfrm>
          <a:custGeom>
            <a:avLst/>
            <a:gdLst/>
            <a:ahLst/>
            <a:cxnLst/>
            <a:rect l="l" t="t" r="r" b="b"/>
            <a:pathLst>
              <a:path w="978534">
                <a:moveTo>
                  <a:pt x="978217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744950" y="2827782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723900" y="0"/>
                </a:moveTo>
                <a:lnTo>
                  <a:pt x="664529" y="2308"/>
                </a:lnTo>
                <a:lnTo>
                  <a:pt x="606480" y="9115"/>
                </a:lnTo>
                <a:lnTo>
                  <a:pt x="549939" y="20241"/>
                </a:lnTo>
                <a:lnTo>
                  <a:pt x="495092" y="35506"/>
                </a:lnTo>
                <a:lnTo>
                  <a:pt x="442126" y="54732"/>
                </a:lnTo>
                <a:lnTo>
                  <a:pt x="391227" y="77739"/>
                </a:lnTo>
                <a:lnTo>
                  <a:pt x="342581" y="104347"/>
                </a:lnTo>
                <a:lnTo>
                  <a:pt x="296375" y="134379"/>
                </a:lnTo>
                <a:lnTo>
                  <a:pt x="252794" y="167653"/>
                </a:lnTo>
                <a:lnTo>
                  <a:pt x="212026" y="203992"/>
                </a:lnTo>
                <a:lnTo>
                  <a:pt x="174256" y="243215"/>
                </a:lnTo>
                <a:lnTo>
                  <a:pt x="139671" y="285144"/>
                </a:lnTo>
                <a:lnTo>
                  <a:pt x="108457" y="329600"/>
                </a:lnTo>
                <a:lnTo>
                  <a:pt x="80800" y="376402"/>
                </a:lnTo>
                <a:lnTo>
                  <a:pt x="56888" y="425372"/>
                </a:lnTo>
                <a:lnTo>
                  <a:pt x="36905" y="476331"/>
                </a:lnTo>
                <a:lnTo>
                  <a:pt x="21038" y="529099"/>
                </a:lnTo>
                <a:lnTo>
                  <a:pt x="9474" y="583498"/>
                </a:lnTo>
                <a:lnTo>
                  <a:pt x="2399" y="639347"/>
                </a:lnTo>
                <a:lnTo>
                  <a:pt x="0" y="696468"/>
                </a:lnTo>
                <a:lnTo>
                  <a:pt x="2399" y="753588"/>
                </a:lnTo>
                <a:lnTo>
                  <a:pt x="9474" y="809437"/>
                </a:lnTo>
                <a:lnTo>
                  <a:pt x="21038" y="863836"/>
                </a:lnTo>
                <a:lnTo>
                  <a:pt x="36905" y="916604"/>
                </a:lnTo>
                <a:lnTo>
                  <a:pt x="56888" y="967563"/>
                </a:lnTo>
                <a:lnTo>
                  <a:pt x="80800" y="1016533"/>
                </a:lnTo>
                <a:lnTo>
                  <a:pt x="108457" y="1063335"/>
                </a:lnTo>
                <a:lnTo>
                  <a:pt x="139671" y="1107791"/>
                </a:lnTo>
                <a:lnTo>
                  <a:pt x="174256" y="1149720"/>
                </a:lnTo>
                <a:lnTo>
                  <a:pt x="212026" y="1188943"/>
                </a:lnTo>
                <a:lnTo>
                  <a:pt x="252794" y="1225282"/>
                </a:lnTo>
                <a:lnTo>
                  <a:pt x="296375" y="1258556"/>
                </a:lnTo>
                <a:lnTo>
                  <a:pt x="342581" y="1288588"/>
                </a:lnTo>
                <a:lnTo>
                  <a:pt x="391227" y="1315196"/>
                </a:lnTo>
                <a:lnTo>
                  <a:pt x="442126" y="1338203"/>
                </a:lnTo>
                <a:lnTo>
                  <a:pt x="495092" y="1357429"/>
                </a:lnTo>
                <a:lnTo>
                  <a:pt x="549939" y="1372694"/>
                </a:lnTo>
                <a:lnTo>
                  <a:pt x="606480" y="1383820"/>
                </a:lnTo>
                <a:lnTo>
                  <a:pt x="664529" y="1390627"/>
                </a:lnTo>
                <a:lnTo>
                  <a:pt x="723900" y="1392936"/>
                </a:lnTo>
                <a:lnTo>
                  <a:pt x="783270" y="1390627"/>
                </a:lnTo>
                <a:lnTo>
                  <a:pt x="841319" y="1383820"/>
                </a:lnTo>
                <a:lnTo>
                  <a:pt x="897860" y="1372694"/>
                </a:lnTo>
                <a:lnTo>
                  <a:pt x="952707" y="1357429"/>
                </a:lnTo>
                <a:lnTo>
                  <a:pt x="1005673" y="1338203"/>
                </a:lnTo>
                <a:lnTo>
                  <a:pt x="1056572" y="1315196"/>
                </a:lnTo>
                <a:lnTo>
                  <a:pt x="1105218" y="1288588"/>
                </a:lnTo>
                <a:lnTo>
                  <a:pt x="1151424" y="1258556"/>
                </a:lnTo>
                <a:lnTo>
                  <a:pt x="1195005" y="1225282"/>
                </a:lnTo>
                <a:lnTo>
                  <a:pt x="1235773" y="1188943"/>
                </a:lnTo>
                <a:lnTo>
                  <a:pt x="1273543" y="1149720"/>
                </a:lnTo>
                <a:lnTo>
                  <a:pt x="1308128" y="1107791"/>
                </a:lnTo>
                <a:lnTo>
                  <a:pt x="1339342" y="1063335"/>
                </a:lnTo>
                <a:lnTo>
                  <a:pt x="1366999" y="1016533"/>
                </a:lnTo>
                <a:lnTo>
                  <a:pt x="1390911" y="967563"/>
                </a:lnTo>
                <a:lnTo>
                  <a:pt x="1410894" y="916604"/>
                </a:lnTo>
                <a:lnTo>
                  <a:pt x="1426761" y="863836"/>
                </a:lnTo>
                <a:lnTo>
                  <a:pt x="1438325" y="809437"/>
                </a:lnTo>
                <a:lnTo>
                  <a:pt x="1445400" y="753588"/>
                </a:lnTo>
                <a:lnTo>
                  <a:pt x="1447800" y="696468"/>
                </a:lnTo>
                <a:lnTo>
                  <a:pt x="1445400" y="639347"/>
                </a:lnTo>
                <a:lnTo>
                  <a:pt x="1438325" y="583498"/>
                </a:lnTo>
                <a:lnTo>
                  <a:pt x="1426761" y="529099"/>
                </a:lnTo>
                <a:lnTo>
                  <a:pt x="1410894" y="476331"/>
                </a:lnTo>
                <a:lnTo>
                  <a:pt x="1390911" y="425372"/>
                </a:lnTo>
                <a:lnTo>
                  <a:pt x="1366999" y="376402"/>
                </a:lnTo>
                <a:lnTo>
                  <a:pt x="1339342" y="329600"/>
                </a:lnTo>
                <a:lnTo>
                  <a:pt x="1308128" y="285144"/>
                </a:lnTo>
                <a:lnTo>
                  <a:pt x="1273543" y="243215"/>
                </a:lnTo>
                <a:lnTo>
                  <a:pt x="1235773" y="203992"/>
                </a:lnTo>
                <a:lnTo>
                  <a:pt x="1195005" y="167653"/>
                </a:lnTo>
                <a:lnTo>
                  <a:pt x="1151424" y="134379"/>
                </a:lnTo>
                <a:lnTo>
                  <a:pt x="1105218" y="104347"/>
                </a:lnTo>
                <a:lnTo>
                  <a:pt x="1056572" y="77739"/>
                </a:lnTo>
                <a:lnTo>
                  <a:pt x="1005673" y="54732"/>
                </a:lnTo>
                <a:lnTo>
                  <a:pt x="952707" y="35506"/>
                </a:lnTo>
                <a:lnTo>
                  <a:pt x="897860" y="20241"/>
                </a:lnTo>
                <a:lnTo>
                  <a:pt x="841319" y="9115"/>
                </a:lnTo>
                <a:lnTo>
                  <a:pt x="783270" y="2308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744950" y="2827782"/>
            <a:ext cx="1447800" cy="1393190"/>
          </a:xfrm>
          <a:custGeom>
            <a:avLst/>
            <a:gdLst/>
            <a:ahLst/>
            <a:cxnLst/>
            <a:rect l="l" t="t" r="r" b="b"/>
            <a:pathLst>
              <a:path w="1447800" h="1393189">
                <a:moveTo>
                  <a:pt x="0" y="696468"/>
                </a:moveTo>
                <a:lnTo>
                  <a:pt x="2399" y="639347"/>
                </a:lnTo>
                <a:lnTo>
                  <a:pt x="9474" y="583498"/>
                </a:lnTo>
                <a:lnTo>
                  <a:pt x="21038" y="529099"/>
                </a:lnTo>
                <a:lnTo>
                  <a:pt x="36905" y="476331"/>
                </a:lnTo>
                <a:lnTo>
                  <a:pt x="56888" y="425372"/>
                </a:lnTo>
                <a:lnTo>
                  <a:pt x="80800" y="376402"/>
                </a:lnTo>
                <a:lnTo>
                  <a:pt x="108457" y="329600"/>
                </a:lnTo>
                <a:lnTo>
                  <a:pt x="139671" y="285144"/>
                </a:lnTo>
                <a:lnTo>
                  <a:pt x="174256" y="243215"/>
                </a:lnTo>
                <a:lnTo>
                  <a:pt x="212026" y="203992"/>
                </a:lnTo>
                <a:lnTo>
                  <a:pt x="252794" y="167653"/>
                </a:lnTo>
                <a:lnTo>
                  <a:pt x="296375" y="134379"/>
                </a:lnTo>
                <a:lnTo>
                  <a:pt x="342581" y="104347"/>
                </a:lnTo>
                <a:lnTo>
                  <a:pt x="391227" y="77739"/>
                </a:lnTo>
                <a:lnTo>
                  <a:pt x="442126" y="54732"/>
                </a:lnTo>
                <a:lnTo>
                  <a:pt x="495092" y="35506"/>
                </a:lnTo>
                <a:lnTo>
                  <a:pt x="549939" y="20241"/>
                </a:lnTo>
                <a:lnTo>
                  <a:pt x="606480" y="9115"/>
                </a:lnTo>
                <a:lnTo>
                  <a:pt x="664529" y="2308"/>
                </a:lnTo>
                <a:lnTo>
                  <a:pt x="723900" y="0"/>
                </a:lnTo>
                <a:lnTo>
                  <a:pt x="783270" y="2308"/>
                </a:lnTo>
                <a:lnTo>
                  <a:pt x="841319" y="9115"/>
                </a:lnTo>
                <a:lnTo>
                  <a:pt x="897860" y="20241"/>
                </a:lnTo>
                <a:lnTo>
                  <a:pt x="952707" y="35506"/>
                </a:lnTo>
                <a:lnTo>
                  <a:pt x="1005673" y="54732"/>
                </a:lnTo>
                <a:lnTo>
                  <a:pt x="1056572" y="77739"/>
                </a:lnTo>
                <a:lnTo>
                  <a:pt x="1105218" y="104347"/>
                </a:lnTo>
                <a:lnTo>
                  <a:pt x="1151424" y="134379"/>
                </a:lnTo>
                <a:lnTo>
                  <a:pt x="1195005" y="167653"/>
                </a:lnTo>
                <a:lnTo>
                  <a:pt x="1235773" y="203992"/>
                </a:lnTo>
                <a:lnTo>
                  <a:pt x="1273543" y="243215"/>
                </a:lnTo>
                <a:lnTo>
                  <a:pt x="1308128" y="285144"/>
                </a:lnTo>
                <a:lnTo>
                  <a:pt x="1339342" y="329600"/>
                </a:lnTo>
                <a:lnTo>
                  <a:pt x="1366999" y="376402"/>
                </a:lnTo>
                <a:lnTo>
                  <a:pt x="1390911" y="425372"/>
                </a:lnTo>
                <a:lnTo>
                  <a:pt x="1410894" y="476331"/>
                </a:lnTo>
                <a:lnTo>
                  <a:pt x="1426761" y="529099"/>
                </a:lnTo>
                <a:lnTo>
                  <a:pt x="1438325" y="583498"/>
                </a:lnTo>
                <a:lnTo>
                  <a:pt x="1445400" y="639347"/>
                </a:lnTo>
                <a:lnTo>
                  <a:pt x="1447800" y="696468"/>
                </a:lnTo>
                <a:lnTo>
                  <a:pt x="1445400" y="753588"/>
                </a:lnTo>
                <a:lnTo>
                  <a:pt x="1438325" y="809437"/>
                </a:lnTo>
                <a:lnTo>
                  <a:pt x="1426761" y="863836"/>
                </a:lnTo>
                <a:lnTo>
                  <a:pt x="1410894" y="916604"/>
                </a:lnTo>
                <a:lnTo>
                  <a:pt x="1390911" y="967563"/>
                </a:lnTo>
                <a:lnTo>
                  <a:pt x="1366999" y="1016533"/>
                </a:lnTo>
                <a:lnTo>
                  <a:pt x="1339342" y="1063335"/>
                </a:lnTo>
                <a:lnTo>
                  <a:pt x="1308128" y="1107791"/>
                </a:lnTo>
                <a:lnTo>
                  <a:pt x="1273543" y="1149720"/>
                </a:lnTo>
                <a:lnTo>
                  <a:pt x="1235773" y="1188943"/>
                </a:lnTo>
                <a:lnTo>
                  <a:pt x="1195005" y="1225282"/>
                </a:lnTo>
                <a:lnTo>
                  <a:pt x="1151424" y="1258556"/>
                </a:lnTo>
                <a:lnTo>
                  <a:pt x="1105218" y="1288588"/>
                </a:lnTo>
                <a:lnTo>
                  <a:pt x="1056572" y="1315196"/>
                </a:lnTo>
                <a:lnTo>
                  <a:pt x="1005673" y="1338203"/>
                </a:lnTo>
                <a:lnTo>
                  <a:pt x="952707" y="1357429"/>
                </a:lnTo>
                <a:lnTo>
                  <a:pt x="897860" y="1372694"/>
                </a:lnTo>
                <a:lnTo>
                  <a:pt x="841319" y="1383820"/>
                </a:lnTo>
                <a:lnTo>
                  <a:pt x="783270" y="1390627"/>
                </a:lnTo>
                <a:lnTo>
                  <a:pt x="723900" y="1392936"/>
                </a:lnTo>
                <a:lnTo>
                  <a:pt x="664529" y="1390627"/>
                </a:lnTo>
                <a:lnTo>
                  <a:pt x="606480" y="1383820"/>
                </a:lnTo>
                <a:lnTo>
                  <a:pt x="549939" y="1372694"/>
                </a:lnTo>
                <a:lnTo>
                  <a:pt x="495092" y="1357429"/>
                </a:lnTo>
                <a:lnTo>
                  <a:pt x="442126" y="1338203"/>
                </a:lnTo>
                <a:lnTo>
                  <a:pt x="391227" y="1315196"/>
                </a:lnTo>
                <a:lnTo>
                  <a:pt x="342581" y="1288588"/>
                </a:lnTo>
                <a:lnTo>
                  <a:pt x="296375" y="1258556"/>
                </a:lnTo>
                <a:lnTo>
                  <a:pt x="252794" y="1225282"/>
                </a:lnTo>
                <a:lnTo>
                  <a:pt x="212026" y="1188943"/>
                </a:lnTo>
                <a:lnTo>
                  <a:pt x="174256" y="1149720"/>
                </a:lnTo>
                <a:lnTo>
                  <a:pt x="139671" y="1107791"/>
                </a:lnTo>
                <a:lnTo>
                  <a:pt x="108457" y="1063335"/>
                </a:lnTo>
                <a:lnTo>
                  <a:pt x="80800" y="1016533"/>
                </a:lnTo>
                <a:lnTo>
                  <a:pt x="56888" y="967563"/>
                </a:lnTo>
                <a:lnTo>
                  <a:pt x="36905" y="916604"/>
                </a:lnTo>
                <a:lnTo>
                  <a:pt x="21038" y="863836"/>
                </a:lnTo>
                <a:lnTo>
                  <a:pt x="9474" y="809437"/>
                </a:lnTo>
                <a:lnTo>
                  <a:pt x="2399" y="753588"/>
                </a:lnTo>
                <a:lnTo>
                  <a:pt x="0" y="696468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768571" y="3233928"/>
            <a:ext cx="1328927" cy="623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210543" y="6307835"/>
            <a:ext cx="5902439" cy="25648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И</a:t>
            </a:r>
            <a:r>
              <a:rPr spc="-45" dirty="0"/>
              <a:t>т</a:t>
            </a:r>
            <a:r>
              <a:rPr spc="-5" dirty="0"/>
              <a:t>о</a:t>
            </a:r>
            <a:r>
              <a:rPr spc="-50" dirty="0"/>
              <a:t>г</a:t>
            </a:r>
            <a:r>
              <a:rPr spc="-5" dirty="0"/>
              <a:t>о</a:t>
            </a:r>
            <a:r>
              <a:rPr dirty="0">
                <a:latin typeface="Open Sans"/>
                <a:cs typeface="Open Sans"/>
              </a:rPr>
              <a:t>:</a:t>
            </a:r>
          </a:p>
        </p:txBody>
      </p:sp>
      <p:sp>
        <p:nvSpPr>
          <p:cNvPr id="3" name="object 3"/>
          <p:cNvSpPr/>
          <p:nvPr/>
        </p:nvSpPr>
        <p:spPr>
          <a:xfrm>
            <a:off x="5019675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0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68325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9000" y="247046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000" y="361622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9000" y="4647411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9000" y="5793171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9000" y="668275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000" y="7557427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000" y="8801100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5350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392650" y="1250950"/>
            <a:ext cx="0" cy="8699500"/>
          </a:xfrm>
          <a:custGeom>
            <a:avLst/>
            <a:gdLst/>
            <a:ahLst/>
            <a:cxnLst/>
            <a:rect l="l" t="t" r="r" b="b"/>
            <a:pathLst>
              <a:path h="8699500">
                <a:moveTo>
                  <a:pt x="0" y="0"/>
                </a:moveTo>
                <a:lnTo>
                  <a:pt x="0" y="86995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000" y="1257300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000" y="9944100"/>
            <a:ext cx="16510000" cy="0"/>
          </a:xfrm>
          <a:custGeom>
            <a:avLst/>
            <a:gdLst/>
            <a:ahLst/>
            <a:cxnLst/>
            <a:rect l="l" t="t" r="r" b="b"/>
            <a:pathLst>
              <a:path w="16510000">
                <a:moveTo>
                  <a:pt x="0" y="0"/>
                </a:moveTo>
                <a:lnTo>
                  <a:pt x="165100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63645" y="1736772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46010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43956" y="1585849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 marR="5080" indent="-650875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нак</a:t>
            </a:r>
            <a:r>
              <a:rPr sz="2000" spc="-2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1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252293" y="1745646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3136" y="2916162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46020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43447" y="2765239"/>
            <a:ext cx="312483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2940" marR="5080" indent="-650875">
              <a:lnSpc>
                <a:spcPts val="2390"/>
              </a:lnSpc>
            </a:pPr>
            <a:r>
              <a:rPr sz="2000" spc="-25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5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ши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ов</a:t>
            </a:r>
            <a:r>
              <a:rPr sz="2000" spc="-15" dirty="0">
                <a:latin typeface="Open Sans"/>
                <a:cs typeface="Open Sans"/>
              </a:rPr>
              <a:t>о</a:t>
            </a:r>
            <a:r>
              <a:rPr sz="2000" dirty="0">
                <a:latin typeface="Open Sans"/>
                <a:cs typeface="Open Sans"/>
              </a:rPr>
              <a:t>д нак</a:t>
            </a:r>
            <a:r>
              <a:rPr sz="2000" spc="-2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20" dirty="0">
                <a:latin typeface="Open Sans"/>
                <a:cs typeface="Open Sans"/>
              </a:rPr>
              <a:t>д</a:t>
            </a:r>
            <a:r>
              <a:rPr sz="2000" spc="-15" dirty="0">
                <a:latin typeface="Open Sans"/>
                <a:cs typeface="Open Sans"/>
              </a:rPr>
              <a:t>н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2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м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51785" y="2925036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62627" y="4004693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48050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870213" y="3853769"/>
            <a:ext cx="266827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ел</a:t>
            </a:r>
            <a:r>
              <a:rPr sz="2000" dirty="0">
                <a:latin typeface="Open Sans"/>
                <a:cs typeface="Open Sans"/>
              </a:rPr>
              <a:t>ь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251785" y="4013567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62627" y="5093223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</a:t>
            </a:r>
            <a:r>
              <a:rPr sz="2000" spc="-35" dirty="0">
                <a:latin typeface="Open Sans"/>
                <a:cs typeface="Open Sans"/>
              </a:rPr>
              <a:t>8</a:t>
            </a:r>
            <a:r>
              <a:rPr sz="2000" spc="-30" dirty="0">
                <a:latin typeface="Open Sans"/>
                <a:cs typeface="Open Sans"/>
              </a:rPr>
              <a:t>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853161" y="5093223"/>
            <a:ext cx="270446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У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ой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ь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251531" y="5102098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62373" y="6111001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48040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60330" y="6111001"/>
            <a:ext cx="22898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5" dirty="0">
                <a:latin typeface="Open Sans"/>
                <a:cs typeface="Open Sans"/>
              </a:rPr>
              <a:t>г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5" dirty="0">
                <a:latin typeface="Open Sans"/>
                <a:cs typeface="Open Sans"/>
              </a:rPr>
              <a:t>б</a:t>
            </a:r>
            <a:r>
              <a:rPr sz="2000" spc="-1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251276" y="6119875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62118" y="6993125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48030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21900" y="6993125"/>
            <a:ext cx="236283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30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онн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ор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spc="-25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5" dirty="0">
                <a:latin typeface="Open Sans"/>
                <a:cs typeface="Open Sans"/>
              </a:rPr>
              <a:t>я</a:t>
            </a:r>
            <a:r>
              <a:rPr sz="2000" dirty="0">
                <a:latin typeface="Open Sans"/>
                <a:cs typeface="Open Sans"/>
              </a:rPr>
              <a:t>мой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251022" y="7002000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89031" y="8052388"/>
            <a:ext cx="158369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4671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PL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-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1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B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K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142028" y="8052388"/>
            <a:ext cx="212471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в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ти</a:t>
            </a:r>
            <a:r>
              <a:rPr sz="2000" spc="-5" dirty="0">
                <a:latin typeface="Open Sans"/>
                <a:cs typeface="Open Sans"/>
              </a:rPr>
              <a:t>л</a:t>
            </a:r>
            <a:r>
              <a:rPr sz="2000" spc="-25" dirty="0">
                <a:latin typeface="Open Sans"/>
                <a:cs typeface="Open Sans"/>
              </a:rPr>
              <a:t>ь</a:t>
            </a:r>
            <a:r>
              <a:rPr sz="2000" spc="-10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13В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251276" y="8061262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62118" y="9245775"/>
            <a:ext cx="103822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Open Sans"/>
                <a:cs typeface="Open Sans"/>
              </a:rPr>
              <a:t>A</a:t>
            </a:r>
            <a:r>
              <a:rPr sz="2000" spc="-30" dirty="0">
                <a:latin typeface="Open Sans"/>
                <a:cs typeface="Open Sans"/>
              </a:rPr>
              <a:t>48250</a:t>
            </a:r>
            <a:r>
              <a:rPr sz="2000" dirty="0">
                <a:latin typeface="Open Sans"/>
                <a:cs typeface="Open Sans"/>
              </a:rPr>
              <a:t>6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10296" y="9094853"/>
            <a:ext cx="3786504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2055" marR="5080" indent="-1189990">
              <a:lnSpc>
                <a:spcPct val="100000"/>
              </a:lnSpc>
            </a:pPr>
            <a:r>
              <a:rPr sz="2000" spc="-5" dirty="0">
                <a:latin typeface="Open Sans"/>
                <a:cs typeface="Open Sans"/>
              </a:rPr>
              <a:t>Бл</a:t>
            </a:r>
            <a:r>
              <a:rPr sz="2000" dirty="0">
                <a:latin typeface="Open Sans"/>
                <a:cs typeface="Open Sans"/>
              </a:rPr>
              <a:t>ок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20" dirty="0">
                <a:latin typeface="Open Sans"/>
                <a:cs typeface="Open Sans"/>
              </a:rPr>
              <a:t>п</a:t>
            </a:r>
            <a:r>
              <a:rPr sz="2000" dirty="0">
                <a:latin typeface="Open Sans"/>
                <a:cs typeface="Open Sans"/>
              </a:rPr>
              <a:t>ита</a:t>
            </a:r>
            <a:r>
              <a:rPr sz="2000" spc="-15" dirty="0">
                <a:latin typeface="Open Sans"/>
                <a:cs typeface="Open Sans"/>
              </a:rPr>
              <a:t>ни</a:t>
            </a:r>
            <a:r>
              <a:rPr sz="2000" dirty="0">
                <a:latin typeface="Open Sans"/>
                <a:cs typeface="Open Sans"/>
              </a:rPr>
              <a:t>я</a:t>
            </a:r>
            <a:r>
              <a:rPr sz="2000" spc="-5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в</a:t>
            </a:r>
            <a:r>
              <a:rPr sz="2000" spc="5" dirty="0">
                <a:latin typeface="Open Sans"/>
                <a:cs typeface="Open Sans"/>
              </a:rPr>
              <a:t>с</a:t>
            </a:r>
            <a:r>
              <a:rPr sz="2000" dirty="0">
                <a:latin typeface="Open Sans"/>
                <a:cs typeface="Open Sans"/>
              </a:rPr>
              <a:t>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10" dirty="0">
                <a:latin typeface="Open Sans"/>
                <a:cs typeface="Open Sans"/>
              </a:rPr>
              <a:t>а</a:t>
            </a:r>
            <a:r>
              <a:rPr sz="2000" spc="-25" dirty="0">
                <a:latin typeface="Open Sans"/>
                <a:cs typeface="Open Sans"/>
              </a:rPr>
              <a:t>е</a:t>
            </a:r>
            <a:r>
              <a:rPr sz="2000" spc="-10" dirty="0">
                <a:latin typeface="Open Sans"/>
                <a:cs typeface="Open Sans"/>
              </a:rPr>
              <a:t>мы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4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в т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0" dirty="0">
                <a:latin typeface="Open Sans"/>
                <a:cs typeface="Open Sans"/>
              </a:rPr>
              <a:t>е</a:t>
            </a:r>
            <a:r>
              <a:rPr sz="2000" dirty="0">
                <a:latin typeface="Open Sans"/>
                <a:cs typeface="Open Sans"/>
              </a:rPr>
              <a:t>к</a:t>
            </a:r>
            <a:r>
              <a:rPr sz="2000" spc="-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10</a:t>
            </a:r>
            <a:r>
              <a:rPr sz="2000" dirty="0">
                <a:latin typeface="Open Sans"/>
                <a:cs typeface="Open Sans"/>
              </a:rPr>
              <a:t>0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30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т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250766" y="9254650"/>
            <a:ext cx="15494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569464" y="1202436"/>
            <a:ext cx="1068323" cy="1168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602992" y="2441448"/>
            <a:ext cx="1034795" cy="1037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76500" y="3983735"/>
            <a:ext cx="1066799" cy="353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59152" y="6844283"/>
            <a:ext cx="1301495" cy="60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71344" y="5736336"/>
            <a:ext cx="1399031" cy="1048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22576" y="8918447"/>
            <a:ext cx="1868423" cy="8122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24683" y="4651248"/>
            <a:ext cx="1060703" cy="1048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90800" y="7821167"/>
            <a:ext cx="929639" cy="929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FF0C9C-FB3E-4C34-93D3-70FE18B90277}"/>
              </a:ext>
            </a:extLst>
          </p:cNvPr>
          <p:cNvSpPr/>
          <p:nvPr/>
        </p:nvSpPr>
        <p:spPr>
          <a:xfrm>
            <a:off x="0" y="18047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AE956F-7F32-46D0-BEA0-463C9CE64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r="10916" b="9497"/>
          <a:stretch/>
        </p:blipFill>
        <p:spPr>
          <a:xfrm>
            <a:off x="1211943" y="266700"/>
            <a:ext cx="14401799" cy="9756057"/>
          </a:xfrm>
        </p:spPr>
      </p:pic>
    </p:spTree>
    <p:extLst>
      <p:ext uri="{BB962C8B-B14F-4D97-AF65-F5344CB8AC3E}">
        <p14:creationId xmlns:p14="http://schemas.microsoft.com/office/powerpoint/2010/main" val="32602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327" y="0"/>
            <a:ext cx="17611343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91438" y="384275"/>
            <a:ext cx="685419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1.</a:t>
            </a:r>
            <a:r>
              <a:rPr sz="5000" b="1" spc="-8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-315" dirty="0">
                <a:solidFill>
                  <a:srgbClr val="2B2B2B"/>
                </a:solidFill>
                <a:latin typeface="Open Sans"/>
                <a:cs typeface="Open Sans"/>
              </a:rPr>
              <a:t>2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инопро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20400" y="992124"/>
            <a:ext cx="1952625" cy="152400"/>
          </a:xfrm>
          <a:custGeom>
            <a:avLst/>
            <a:gdLst/>
            <a:ahLst/>
            <a:cxnLst/>
            <a:rect l="l" t="t" r="r" b="b"/>
            <a:pathLst>
              <a:path w="1952625" h="152400">
                <a:moveTo>
                  <a:pt x="0" y="0"/>
                </a:moveTo>
                <a:lnTo>
                  <a:pt x="1952104" y="0"/>
                </a:lnTo>
                <a:lnTo>
                  <a:pt x="1952104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5892" y="4844694"/>
            <a:ext cx="6631940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5" dirty="0">
                <a:solidFill>
                  <a:srgbClr val="FFFFFF"/>
                </a:solidFill>
                <a:latin typeface="Open Sans"/>
                <a:cs typeface="Open Sans"/>
              </a:rPr>
              <a:t>Ч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5000" b="1" spc="-5" dirty="0">
                <a:solidFill>
                  <a:srgbClr val="FFFFFF"/>
                </a:solidFill>
                <a:latin typeface="Open Sans"/>
                <a:cs typeface="Open Sans"/>
              </a:rPr>
              <a:t>с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ть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dirty="0">
                <a:solidFill>
                  <a:srgbClr val="FFFFFF"/>
                </a:solidFill>
                <a:latin typeface="Open Sans"/>
                <a:cs typeface="Open Sans"/>
              </a:rPr>
              <a:t>3.</a:t>
            </a:r>
            <a:r>
              <a:rPr sz="5000" b="1" spc="-3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5000" b="1" spc="-6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5000" b="1" spc="-105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е</a:t>
            </a:r>
            <a:r>
              <a:rPr sz="5000" b="1" spc="-6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5000" b="1" spc="-6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5000" b="1" spc="-60" dirty="0">
                <a:solidFill>
                  <a:srgbClr val="FFFFFF"/>
                </a:solidFill>
                <a:latin typeface="Open Sans"/>
                <a:cs typeface="Open Sans"/>
              </a:rPr>
              <a:t>алы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53600" y="0"/>
            <a:ext cx="8534399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0247" y="1419417"/>
            <a:ext cx="11158855" cy="1276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-5" dirty="0">
                <a:latin typeface="Open Sans"/>
                <a:cs typeface="Open Sans"/>
              </a:rPr>
              <a:t>К</a:t>
            </a:r>
            <a:r>
              <a:rPr sz="5000" b="1" dirty="0">
                <a:latin typeface="Open Sans"/>
                <a:cs typeface="Open Sans"/>
              </a:rPr>
              <a:t>аталог</a:t>
            </a:r>
            <a:endParaRPr sz="500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4000" b="1" u="heavy" spc="-30" dirty="0">
                <a:latin typeface="Open Sans"/>
                <a:cs typeface="Open Sans"/>
                <a:hlinkClick r:id="rId3"/>
              </a:rPr>
              <a:t>h</a:t>
            </a:r>
            <a:r>
              <a:rPr sz="4000" b="1" u="heavy" spc="-15" dirty="0">
                <a:latin typeface="Open Sans"/>
                <a:cs typeface="Open Sans"/>
                <a:hlinkClick r:id="rId3"/>
              </a:rPr>
              <a:t>tt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p</a:t>
            </a:r>
            <a:r>
              <a:rPr sz="4000" b="1" u="heavy" spc="-15" dirty="0">
                <a:latin typeface="Open Sans"/>
                <a:cs typeface="Open Sans"/>
                <a:hlinkClick r:id="rId3"/>
              </a:rPr>
              <a:t>s: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//d</a:t>
            </a:r>
            <a:r>
              <a:rPr sz="4000" b="1" u="heavy" spc="-10" dirty="0">
                <a:latin typeface="Open Sans"/>
                <a:cs typeface="Open Sans"/>
                <a:hlinkClick r:id="rId3"/>
              </a:rPr>
              <a:t>i</a:t>
            </a:r>
            <a:r>
              <a:rPr sz="4000" b="1" u="heavy" spc="-35" dirty="0">
                <a:latin typeface="Open Sans"/>
                <a:cs typeface="Open Sans"/>
                <a:hlinkClick r:id="rId3"/>
              </a:rPr>
              <a:t>sk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.</a:t>
            </a:r>
            <a:r>
              <a:rPr sz="4000" b="1" u="heavy" spc="-35" dirty="0">
                <a:latin typeface="Open Sans"/>
                <a:cs typeface="Open Sans"/>
                <a:hlinkClick r:id="rId3"/>
              </a:rPr>
              <a:t>y</a:t>
            </a:r>
            <a:r>
              <a:rPr sz="4000" b="1" u="heavy" spc="-25" dirty="0">
                <a:latin typeface="Open Sans"/>
                <a:cs typeface="Open Sans"/>
                <a:hlinkClick r:id="rId3"/>
              </a:rPr>
              <a:t>a</a:t>
            </a:r>
            <a:r>
              <a:rPr sz="4000" b="1" u="heavy" spc="-40" dirty="0">
                <a:latin typeface="Open Sans"/>
                <a:cs typeface="Open Sans"/>
                <a:hlinkClick r:id="rId3"/>
              </a:rPr>
              <a:t>n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d</a:t>
            </a:r>
            <a:r>
              <a:rPr sz="4000" b="1" u="heavy" spc="-110" dirty="0">
                <a:latin typeface="Open Sans"/>
                <a:cs typeface="Open Sans"/>
                <a:hlinkClick r:id="rId3"/>
              </a:rPr>
              <a:t>e</a:t>
            </a:r>
            <a:r>
              <a:rPr sz="4000" b="1" u="heavy" spc="-35" dirty="0">
                <a:latin typeface="Open Sans"/>
                <a:cs typeface="Open Sans"/>
                <a:hlinkClick r:id="rId3"/>
              </a:rPr>
              <a:t>x</a:t>
            </a:r>
            <a:r>
              <a:rPr sz="4000" b="1" u="heavy" spc="-15" dirty="0">
                <a:latin typeface="Open Sans"/>
                <a:cs typeface="Open Sans"/>
                <a:hlinkClick r:id="rId3"/>
              </a:rPr>
              <a:t>.</a:t>
            </a:r>
            <a:r>
              <a:rPr sz="4000" b="1" u="heavy" spc="-35" dirty="0">
                <a:latin typeface="Open Sans"/>
                <a:cs typeface="Open Sans"/>
                <a:hlinkClick r:id="rId3"/>
              </a:rPr>
              <a:t>r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u</a:t>
            </a:r>
            <a:r>
              <a:rPr sz="4000" b="1" u="heavy" spc="-25" dirty="0">
                <a:latin typeface="Open Sans"/>
                <a:cs typeface="Open Sans"/>
                <a:hlinkClick r:id="rId3"/>
              </a:rPr>
              <a:t>/i/</a:t>
            </a:r>
            <a:r>
              <a:rPr sz="4000" b="1" u="heavy" spc="-40" dirty="0">
                <a:latin typeface="Open Sans"/>
                <a:cs typeface="Open Sans"/>
                <a:hlinkClick r:id="rId3"/>
              </a:rPr>
              <a:t>wW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6</a:t>
            </a:r>
            <a:r>
              <a:rPr sz="4000" b="1" u="heavy" spc="-35" dirty="0">
                <a:latin typeface="Open Sans"/>
                <a:cs typeface="Open Sans"/>
                <a:hlinkClick r:id="rId3"/>
              </a:rPr>
              <a:t>Qy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hH</a:t>
            </a:r>
            <a:r>
              <a:rPr sz="4000" b="1" u="heavy" spc="-45" dirty="0">
                <a:latin typeface="Open Sans"/>
                <a:cs typeface="Open Sans"/>
                <a:hlinkClick r:id="rId3"/>
              </a:rPr>
              <a:t>U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pK</a:t>
            </a:r>
            <a:r>
              <a:rPr sz="4000" b="1" u="heavy" spc="-20" dirty="0">
                <a:latin typeface="Open Sans"/>
                <a:cs typeface="Open Sans"/>
                <a:hlinkClick r:id="rId3"/>
              </a:rPr>
              <a:t>-</a:t>
            </a:r>
            <a:r>
              <a:rPr sz="4000" b="1" u="heavy" spc="-30" dirty="0">
                <a:latin typeface="Open Sans"/>
                <a:cs typeface="Open Sans"/>
                <a:hlinkClick r:id="rId3"/>
              </a:rPr>
              <a:t>GbQ</a:t>
            </a:r>
            <a:endParaRPr sz="4000">
              <a:latin typeface="Open Sans"/>
              <a:cs typeface="Ope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0247" y="4315017"/>
            <a:ext cx="11478895" cy="417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spc="-5" dirty="0">
                <a:latin typeface="Open Sans"/>
                <a:cs typeface="Open Sans"/>
              </a:rPr>
              <a:t>Ви</a:t>
            </a:r>
            <a:r>
              <a:rPr sz="5000" b="1" dirty="0">
                <a:latin typeface="Open Sans"/>
                <a:cs typeface="Open Sans"/>
              </a:rPr>
              <a:t>д</a:t>
            </a:r>
            <a:r>
              <a:rPr sz="5000" b="1" spc="-10" dirty="0">
                <a:latin typeface="Open Sans"/>
                <a:cs typeface="Open Sans"/>
              </a:rPr>
              <a:t>е</a:t>
            </a:r>
            <a:r>
              <a:rPr sz="5000" b="1" dirty="0">
                <a:latin typeface="Open Sans"/>
                <a:cs typeface="Open Sans"/>
              </a:rPr>
              <a:t>ома</a:t>
            </a:r>
            <a:r>
              <a:rPr sz="5000" b="1" spc="-55" dirty="0">
                <a:latin typeface="Open Sans"/>
                <a:cs typeface="Open Sans"/>
              </a:rPr>
              <a:t>т</a:t>
            </a:r>
            <a:r>
              <a:rPr sz="5000" b="1" spc="-10" dirty="0">
                <a:latin typeface="Open Sans"/>
                <a:cs typeface="Open Sans"/>
              </a:rPr>
              <a:t>е</a:t>
            </a:r>
            <a:r>
              <a:rPr sz="5000" b="1" spc="-15" dirty="0">
                <a:latin typeface="Open Sans"/>
                <a:cs typeface="Open Sans"/>
              </a:rPr>
              <a:t>р</a:t>
            </a:r>
            <a:r>
              <a:rPr sz="5000" b="1" spc="-5" dirty="0">
                <a:latin typeface="Open Sans"/>
                <a:cs typeface="Open Sans"/>
              </a:rPr>
              <a:t>и</a:t>
            </a:r>
            <a:r>
              <a:rPr sz="5000" b="1" spc="-10" dirty="0">
                <a:latin typeface="Open Sans"/>
                <a:cs typeface="Open Sans"/>
              </a:rPr>
              <a:t>а</a:t>
            </a:r>
            <a:r>
              <a:rPr sz="5000" b="1" dirty="0">
                <a:latin typeface="Open Sans"/>
                <a:cs typeface="Open Sans"/>
              </a:rPr>
              <a:t>лы</a:t>
            </a:r>
            <a:endParaRPr sz="50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4000" b="1" u="heavy" spc="-30" dirty="0">
                <a:latin typeface="Open Sans"/>
                <a:cs typeface="Open Sans"/>
                <a:hlinkClick r:id="rId4"/>
              </a:rPr>
              <a:t>h</a:t>
            </a:r>
            <a:r>
              <a:rPr sz="4000" b="1" u="heavy" spc="-15" dirty="0">
                <a:latin typeface="Open Sans"/>
                <a:cs typeface="Open Sans"/>
                <a:hlinkClick r:id="rId4"/>
              </a:rPr>
              <a:t>tt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p</a:t>
            </a:r>
            <a:r>
              <a:rPr sz="4000" b="1" u="heavy" spc="-15" dirty="0">
                <a:latin typeface="Open Sans"/>
                <a:cs typeface="Open Sans"/>
                <a:hlinkClick r:id="rId4"/>
              </a:rPr>
              <a:t>s: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//</a:t>
            </a:r>
            <a:r>
              <a:rPr sz="4000" b="1" u="heavy" spc="-35" dirty="0">
                <a:latin typeface="Open Sans"/>
                <a:cs typeface="Open Sans"/>
                <a:hlinkClick r:id="rId4"/>
              </a:rPr>
              <a:t>ww</a:t>
            </a:r>
            <a:r>
              <a:rPr sz="4000" b="1" u="heavy" spc="-195" dirty="0">
                <a:latin typeface="Open Sans"/>
                <a:cs typeface="Open Sans"/>
                <a:hlinkClick r:id="rId4"/>
              </a:rPr>
              <a:t>w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.</a:t>
            </a:r>
            <a:r>
              <a:rPr sz="4000" b="1" u="heavy" spc="-35" dirty="0">
                <a:latin typeface="Open Sans"/>
                <a:cs typeface="Open Sans"/>
                <a:hlinkClick r:id="rId4"/>
              </a:rPr>
              <a:t>y</a:t>
            </a:r>
            <a:r>
              <a:rPr sz="4000" b="1" u="heavy" spc="-25" dirty="0">
                <a:latin typeface="Open Sans"/>
                <a:cs typeface="Open Sans"/>
                <a:hlinkClick r:id="rId4"/>
              </a:rPr>
              <a:t>o</a:t>
            </a:r>
            <a:r>
              <a:rPr sz="4000" b="1" u="heavy" spc="-40" dirty="0">
                <a:latin typeface="Open Sans"/>
                <a:cs typeface="Open Sans"/>
                <a:hlinkClick r:id="rId4"/>
              </a:rPr>
              <a:t>u</a:t>
            </a:r>
            <a:r>
              <a:rPr sz="4000" b="1" u="heavy" spc="-15" dirty="0">
                <a:latin typeface="Open Sans"/>
                <a:cs typeface="Open Sans"/>
                <a:hlinkClick r:id="rId4"/>
              </a:rPr>
              <a:t>t</a:t>
            </a:r>
            <a:r>
              <a:rPr sz="4000" b="1" u="heavy" spc="-40" dirty="0">
                <a:latin typeface="Open Sans"/>
                <a:cs typeface="Open Sans"/>
                <a:hlinkClick r:id="rId4"/>
              </a:rPr>
              <a:t>u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b</a:t>
            </a:r>
            <a:r>
              <a:rPr sz="4000" b="1" u="heavy" spc="-35" dirty="0">
                <a:latin typeface="Open Sans"/>
                <a:cs typeface="Open Sans"/>
                <a:hlinkClick r:id="rId4"/>
              </a:rPr>
              <a:t>e</a:t>
            </a:r>
            <a:r>
              <a:rPr sz="4000" b="1" u="heavy" spc="-15" dirty="0">
                <a:latin typeface="Open Sans"/>
                <a:cs typeface="Open Sans"/>
                <a:hlinkClick r:id="rId4"/>
              </a:rPr>
              <a:t>.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c</a:t>
            </a:r>
            <a:r>
              <a:rPr sz="4000" b="1" u="heavy" spc="-35" dirty="0">
                <a:latin typeface="Open Sans"/>
                <a:cs typeface="Open Sans"/>
                <a:hlinkClick r:id="rId4"/>
              </a:rPr>
              <a:t>om/h</a:t>
            </a:r>
            <a:r>
              <a:rPr sz="4000" b="1" u="heavy" spc="-25" dirty="0">
                <a:latin typeface="Open Sans"/>
                <a:cs typeface="Open Sans"/>
                <a:hlinkClick r:id="rId4"/>
              </a:rPr>
              <a:t>a</a:t>
            </a:r>
            <a:r>
              <a:rPr sz="4000" b="1" u="heavy" spc="-35" dirty="0">
                <a:latin typeface="Open Sans"/>
                <a:cs typeface="Open Sans"/>
                <a:hlinkClick r:id="rId4"/>
              </a:rPr>
              <a:t>sh</a:t>
            </a:r>
            <a:r>
              <a:rPr sz="4000" b="1" u="heavy" spc="-15" dirty="0">
                <a:latin typeface="Open Sans"/>
                <a:cs typeface="Open Sans"/>
                <a:hlinkClick r:id="rId4"/>
              </a:rPr>
              <a:t>t</a:t>
            </a:r>
            <a:r>
              <a:rPr sz="4000" b="1" u="heavy" spc="-40" dirty="0">
                <a:latin typeface="Open Sans"/>
                <a:cs typeface="Open Sans"/>
                <a:hlinkClick r:id="rId4"/>
              </a:rPr>
              <a:t>a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g</a:t>
            </a:r>
            <a:r>
              <a:rPr sz="4000" b="1" u="heavy" spc="-15" dirty="0">
                <a:latin typeface="Open Sans"/>
                <a:cs typeface="Open Sans"/>
                <a:hlinkClick r:id="rId4"/>
              </a:rPr>
              <a:t>/</a:t>
            </a:r>
            <a:r>
              <a:rPr sz="4000" b="1" u="heavy" spc="-40" dirty="0">
                <a:latin typeface="Open Sans"/>
                <a:cs typeface="Open Sans"/>
                <a:hlinkClick r:id="rId4"/>
              </a:rPr>
              <a:t>a</a:t>
            </a:r>
            <a:r>
              <a:rPr sz="4000" b="1" u="heavy" spc="-25" dirty="0">
                <a:latin typeface="Open Sans"/>
                <a:cs typeface="Open Sans"/>
                <a:hlinkClick r:id="rId4"/>
              </a:rPr>
              <a:t>r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t</a:t>
            </a:r>
            <a:r>
              <a:rPr sz="4000" b="1" u="heavy" spc="-25" dirty="0">
                <a:latin typeface="Open Sans"/>
                <a:cs typeface="Open Sans"/>
                <a:hlinkClick r:id="rId4"/>
              </a:rPr>
              <a:t>el</a:t>
            </a:r>
            <a:r>
              <a:rPr sz="4000" b="1" u="heavy" spc="-30" dirty="0">
                <a:latin typeface="Open Sans"/>
                <a:cs typeface="Open Sans"/>
                <a:hlinkClick r:id="rId4"/>
              </a:rPr>
              <a:t>amp</a:t>
            </a:r>
            <a:endParaRPr sz="40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35"/>
              </a:spcBef>
            </a:pPr>
            <a:r>
              <a:rPr sz="5000" b="1" dirty="0">
                <a:latin typeface="Open Sans"/>
                <a:cs typeface="Open Sans"/>
              </a:rPr>
              <a:t>Пр</a:t>
            </a:r>
            <a:r>
              <a:rPr sz="5000" b="1" spc="-5" dirty="0">
                <a:latin typeface="Open Sans"/>
                <a:cs typeface="Open Sans"/>
              </a:rPr>
              <a:t>езе</a:t>
            </a:r>
            <a:r>
              <a:rPr sz="5000" b="1" spc="-15" dirty="0">
                <a:latin typeface="Open Sans"/>
                <a:cs typeface="Open Sans"/>
              </a:rPr>
              <a:t>н</a:t>
            </a:r>
            <a:r>
              <a:rPr sz="5000" b="1" spc="-5" dirty="0">
                <a:latin typeface="Open Sans"/>
                <a:cs typeface="Open Sans"/>
              </a:rPr>
              <a:t>т</a:t>
            </a:r>
            <a:r>
              <a:rPr sz="5000" b="1" dirty="0">
                <a:latin typeface="Open Sans"/>
                <a:cs typeface="Open Sans"/>
              </a:rPr>
              <a:t>а</a:t>
            </a:r>
            <a:r>
              <a:rPr sz="5000" b="1" spc="-15" dirty="0">
                <a:latin typeface="Open Sans"/>
                <a:cs typeface="Open Sans"/>
              </a:rPr>
              <a:t>ц</a:t>
            </a:r>
            <a:r>
              <a:rPr sz="5000" b="1" spc="-5" dirty="0">
                <a:latin typeface="Open Sans"/>
                <a:cs typeface="Open Sans"/>
              </a:rPr>
              <a:t>ия</a:t>
            </a:r>
            <a:endParaRPr sz="5000" dirty="0">
              <a:latin typeface="Open Sans"/>
              <a:cs typeface="Open Sans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4000" b="1" u="heavy" spc="-20" dirty="0">
                <a:latin typeface="Open Sans"/>
                <a:cs typeface="Open Sans"/>
                <a:hlinkClick r:id="rId5"/>
              </a:rPr>
              <a:t>https: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//</a:t>
            </a:r>
            <a:r>
              <a:rPr sz="4000" b="1" u="heavy" spc="-20" dirty="0">
                <a:latin typeface="Open Sans"/>
                <a:cs typeface="Open Sans"/>
                <a:hlinkClick r:id="rId5"/>
              </a:rPr>
              <a:t>di</a:t>
            </a:r>
            <a:r>
              <a:rPr sz="4000" b="1" u="heavy" spc="-35" dirty="0">
                <a:latin typeface="Open Sans"/>
                <a:cs typeface="Open Sans"/>
                <a:hlinkClick r:id="rId5"/>
              </a:rPr>
              <a:t>sk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.</a:t>
            </a:r>
            <a:r>
              <a:rPr sz="4000" b="1" u="heavy" spc="-35" dirty="0">
                <a:latin typeface="Open Sans"/>
                <a:cs typeface="Open Sans"/>
                <a:hlinkClick r:id="rId5"/>
              </a:rPr>
              <a:t>y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a</a:t>
            </a:r>
            <a:r>
              <a:rPr sz="4000" b="1" u="heavy" spc="-40" dirty="0">
                <a:latin typeface="Open Sans"/>
                <a:cs typeface="Open Sans"/>
                <a:hlinkClick r:id="rId5"/>
              </a:rPr>
              <a:t>n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d</a:t>
            </a:r>
            <a:r>
              <a:rPr sz="4000" b="1" u="heavy" spc="-110" dirty="0">
                <a:latin typeface="Open Sans"/>
                <a:cs typeface="Open Sans"/>
                <a:hlinkClick r:id="rId5"/>
              </a:rPr>
              <a:t>e</a:t>
            </a:r>
            <a:r>
              <a:rPr sz="4000" b="1" u="heavy" spc="-35" dirty="0">
                <a:latin typeface="Open Sans"/>
                <a:cs typeface="Open Sans"/>
                <a:hlinkClick r:id="rId5"/>
              </a:rPr>
              <a:t>x</a:t>
            </a:r>
            <a:r>
              <a:rPr sz="4000" b="1" u="heavy" spc="-15" dirty="0">
                <a:latin typeface="Open Sans"/>
                <a:cs typeface="Open Sans"/>
                <a:hlinkClick r:id="rId5"/>
              </a:rPr>
              <a:t>.</a:t>
            </a:r>
            <a:r>
              <a:rPr sz="4000" b="1" u="heavy" spc="-35" dirty="0">
                <a:latin typeface="Open Sans"/>
                <a:cs typeface="Open Sans"/>
                <a:hlinkClick r:id="rId5"/>
              </a:rPr>
              <a:t>r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u</a:t>
            </a:r>
            <a:r>
              <a:rPr sz="4000" b="1" u="heavy" spc="-25" dirty="0">
                <a:latin typeface="Open Sans"/>
                <a:cs typeface="Open Sans"/>
                <a:hlinkClick r:id="rId5"/>
              </a:rPr>
              <a:t>/i/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cq</a:t>
            </a:r>
            <a:r>
              <a:rPr sz="4000" b="1" u="heavy" spc="-40" dirty="0">
                <a:latin typeface="Open Sans"/>
                <a:cs typeface="Open Sans"/>
                <a:hlinkClick r:id="rId5"/>
              </a:rPr>
              <a:t>D</a:t>
            </a:r>
            <a:r>
              <a:rPr sz="4000" b="1" u="heavy" spc="-20" dirty="0">
                <a:latin typeface="Open Sans"/>
                <a:cs typeface="Open Sans"/>
                <a:hlinkClick r:id="rId5"/>
              </a:rPr>
              <a:t>-J</a:t>
            </a:r>
            <a:r>
              <a:rPr sz="4000" b="1" u="heavy" spc="-30" dirty="0">
                <a:latin typeface="Open Sans"/>
                <a:cs typeface="Open Sans"/>
                <a:hlinkClick r:id="rId5"/>
              </a:rPr>
              <a:t>03AHN9bPg</a:t>
            </a:r>
            <a:endParaRPr sz="4000" dirty="0">
              <a:latin typeface="Open Sans"/>
              <a:cs typeface="Open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54200" y="800100"/>
            <a:ext cx="2438399" cy="2438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54200" y="3677411"/>
            <a:ext cx="2438399" cy="2438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554200" y="6854952"/>
            <a:ext cx="2438399" cy="2438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727" y="0"/>
            <a:ext cx="16654780" cy="10287000"/>
          </a:xfrm>
          <a:custGeom>
            <a:avLst/>
            <a:gdLst/>
            <a:ahLst/>
            <a:cxnLst/>
            <a:rect l="l" t="t" r="r" b="b"/>
            <a:pathLst>
              <a:path w="16654780" h="10287000">
                <a:moveTo>
                  <a:pt x="0" y="10287000"/>
                </a:moveTo>
                <a:lnTo>
                  <a:pt x="16654272" y="10287000"/>
                </a:lnTo>
                <a:lnTo>
                  <a:pt x="1665427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33855" cy="10287000"/>
          </a:xfrm>
          <a:custGeom>
            <a:avLst/>
            <a:gdLst/>
            <a:ahLst/>
            <a:cxnLst/>
            <a:rect l="l" t="t" r="r" b="b"/>
            <a:pathLst>
              <a:path w="1633855" h="10287000">
                <a:moveTo>
                  <a:pt x="0" y="10287000"/>
                </a:moveTo>
                <a:lnTo>
                  <a:pt x="1633727" y="10287000"/>
                </a:lnTo>
                <a:lnTo>
                  <a:pt x="1633727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1430" y="1281900"/>
            <a:ext cx="939800" cy="8643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7200" spc="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7200" spc="-5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7200" spc="-5" dirty="0">
                <a:solidFill>
                  <a:srgbClr val="FFFFFF"/>
                </a:solidFill>
                <a:latin typeface="Open Sans"/>
                <a:cs typeface="Open Sans"/>
              </a:rPr>
              <a:t>н</a:t>
            </a: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ты</a:t>
            </a:r>
            <a:r>
              <a:rPr sz="7200" spc="-1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м</a:t>
            </a:r>
            <a:r>
              <a:rPr sz="7200" spc="-5" dirty="0">
                <a:solidFill>
                  <a:srgbClr val="FFFFFF"/>
                </a:solidFill>
                <a:latin typeface="Open Sans"/>
                <a:cs typeface="Open Sans"/>
              </a:rPr>
              <a:t>он</a:t>
            </a: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7200" spc="5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7200" dirty="0">
                <a:solidFill>
                  <a:srgbClr val="FFFFFF"/>
                </a:solidFill>
                <a:latin typeface="Open Sans"/>
                <a:cs typeface="Open Sans"/>
              </a:rPr>
              <a:t>жа</a:t>
            </a:r>
            <a:endParaRPr sz="7200">
              <a:latin typeface="Open Sans"/>
              <a:cs typeface="Ope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7647" y="8191500"/>
            <a:ext cx="133985" cy="1615440"/>
          </a:xfrm>
          <a:custGeom>
            <a:avLst/>
            <a:gdLst/>
            <a:ahLst/>
            <a:cxnLst/>
            <a:rect l="l" t="t" r="r" b="b"/>
            <a:pathLst>
              <a:path w="133984" h="1615440">
                <a:moveTo>
                  <a:pt x="133680" y="1615046"/>
                </a:moveTo>
                <a:lnTo>
                  <a:pt x="0" y="1615046"/>
                </a:lnTo>
                <a:lnTo>
                  <a:pt x="0" y="0"/>
                </a:lnTo>
                <a:lnTo>
                  <a:pt x="133680" y="0"/>
                </a:lnTo>
                <a:lnTo>
                  <a:pt x="133680" y="1615046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70948" y="0"/>
            <a:ext cx="8400286" cy="5700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45188" y="1042163"/>
            <a:ext cx="5605145" cy="110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500" b="1" spc="-20" dirty="0">
                <a:latin typeface="Calibri"/>
                <a:cs typeface="Calibri"/>
              </a:rPr>
              <a:t>П</a:t>
            </a:r>
            <a:r>
              <a:rPr sz="2500" b="1" spc="-75" dirty="0">
                <a:latin typeface="Calibri"/>
                <a:cs typeface="Calibri"/>
              </a:rPr>
              <a:t>о</a:t>
            </a:r>
            <a:r>
              <a:rPr sz="2500" b="1" spc="-15" dirty="0">
                <a:latin typeface="Calibri"/>
                <a:cs typeface="Calibri"/>
              </a:rPr>
              <a:t>двес</a:t>
            </a:r>
            <a:r>
              <a:rPr sz="2500" b="1" spc="-20" dirty="0">
                <a:latin typeface="Calibri"/>
                <a:cs typeface="Calibri"/>
              </a:rPr>
              <a:t>н</a:t>
            </a:r>
            <a:r>
              <a:rPr sz="2500" b="1" spc="-15" dirty="0">
                <a:latin typeface="Calibri"/>
                <a:cs typeface="Calibri"/>
              </a:rPr>
              <a:t>ой</a:t>
            </a:r>
            <a:r>
              <a:rPr sz="2500" b="1" spc="2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- </a:t>
            </a:r>
            <a:r>
              <a:rPr sz="2500" spc="-20" dirty="0">
                <a:latin typeface="Calibri"/>
                <a:cs typeface="Calibri"/>
              </a:rPr>
              <a:t>дл</a:t>
            </a:r>
            <a:r>
              <a:rPr sz="2500" spc="-15" dirty="0">
                <a:latin typeface="Calibri"/>
                <a:cs typeface="Calibri"/>
              </a:rPr>
              <a:t>я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мо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60" dirty="0">
                <a:latin typeface="Calibri"/>
                <a:cs typeface="Calibri"/>
              </a:rPr>
              <a:t>ж</a:t>
            </a:r>
            <a:r>
              <a:rPr sz="2500" spc="-15" dirty="0">
                <a:latin typeface="Calibri"/>
                <a:cs typeface="Calibri"/>
              </a:rPr>
              <a:t>а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маг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35" dirty="0">
                <a:latin typeface="Calibri"/>
                <a:cs typeface="Calibri"/>
              </a:rPr>
              <a:t>г</a:t>
            </a:r>
            <a:r>
              <a:rPr sz="2500" spc="-15" dirty="0">
                <a:latin typeface="Calibri"/>
                <a:cs typeface="Calibri"/>
              </a:rPr>
              <a:t>о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ш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85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д</a:t>
            </a:r>
            <a:r>
              <a:rPr sz="2500" spc="-15" dirty="0">
                <a:latin typeface="Calibri"/>
                <a:cs typeface="Calibri"/>
              </a:rPr>
              <a:t>а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40" dirty="0">
                <a:latin typeface="Calibri"/>
                <a:cs typeface="Calibri"/>
              </a:rPr>
              <a:t>д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15" dirty="0">
                <a:latin typeface="Calibri"/>
                <a:cs typeface="Calibri"/>
              </a:rPr>
              <a:t>б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30" dirty="0">
                <a:latin typeface="Calibri"/>
                <a:cs typeface="Calibri"/>
              </a:rPr>
              <a:t>т</a:t>
            </a:r>
            <a:r>
              <a:rPr sz="2500" spc="-15" dirty="0">
                <a:latin typeface="Calibri"/>
                <a:cs typeface="Calibri"/>
              </a:rPr>
              <a:t>ся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15" dirty="0">
                <a:latin typeface="Calibri"/>
                <a:cs typeface="Calibri"/>
              </a:rPr>
              <a:t>ц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5" dirty="0">
                <a:latin typeface="Calibri"/>
                <a:cs typeface="Calibri"/>
              </a:rPr>
              <a:t>ь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ый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60" dirty="0">
                <a:latin typeface="Calibri"/>
                <a:cs typeface="Calibri"/>
              </a:rPr>
              <a:t>к</a:t>
            </a:r>
            <a:r>
              <a:rPr sz="2500" spc="-10" dirty="0">
                <a:latin typeface="Calibri"/>
                <a:cs typeface="Calibri"/>
              </a:rPr>
              <a:t>ом</a:t>
            </a:r>
            <a:r>
              <a:rPr sz="2500" spc="-20" dirty="0">
                <a:latin typeface="Calibri"/>
                <a:cs typeface="Calibri"/>
              </a:rPr>
              <a:t>пл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5" dirty="0">
                <a:latin typeface="Calibri"/>
                <a:cs typeface="Calibri"/>
              </a:rPr>
              <a:t>к</a:t>
            </a:r>
            <a:r>
              <a:rPr sz="2500" spc="-10" dirty="0">
                <a:latin typeface="Calibri"/>
                <a:cs typeface="Calibri"/>
              </a:rPr>
              <a:t>т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10" dirty="0">
                <a:latin typeface="Calibri"/>
                <a:cs typeface="Calibri"/>
              </a:rPr>
              <a:t>ов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5188" y="2566260"/>
            <a:ext cx="6348730" cy="110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500" b="1" spc="-25" dirty="0">
                <a:latin typeface="Calibri"/>
                <a:cs typeface="Calibri"/>
              </a:rPr>
              <a:t>Н</a:t>
            </a:r>
            <a:r>
              <a:rPr sz="2500" b="1" spc="-15" dirty="0">
                <a:latin typeface="Calibri"/>
                <a:cs typeface="Calibri"/>
              </a:rPr>
              <a:t>ак</a:t>
            </a:r>
            <a:r>
              <a:rPr sz="2500" b="1" spc="-20" dirty="0">
                <a:latin typeface="Calibri"/>
                <a:cs typeface="Calibri"/>
              </a:rPr>
              <a:t>л</a:t>
            </a:r>
            <a:r>
              <a:rPr sz="2500" b="1" spc="-15" dirty="0">
                <a:latin typeface="Calibri"/>
                <a:cs typeface="Calibri"/>
              </a:rPr>
              <a:t>а</a:t>
            </a:r>
            <a:r>
              <a:rPr sz="2500" b="1" spc="-20" dirty="0">
                <a:latin typeface="Calibri"/>
                <a:cs typeface="Calibri"/>
              </a:rPr>
              <a:t>дн</a:t>
            </a:r>
            <a:r>
              <a:rPr sz="2500" b="1" spc="-15" dirty="0">
                <a:latin typeface="Calibri"/>
                <a:cs typeface="Calibri"/>
              </a:rPr>
              <a:t>ой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-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10" dirty="0">
                <a:latin typeface="Calibri"/>
                <a:cs typeface="Calibri"/>
              </a:rPr>
              <a:t>та</a:t>
            </a:r>
            <a:r>
              <a:rPr sz="2500" spc="-20" dirty="0">
                <a:latin typeface="Calibri"/>
                <a:cs typeface="Calibri"/>
              </a:rPr>
              <a:t>нд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5" dirty="0">
                <a:latin typeface="Calibri"/>
                <a:cs typeface="Calibri"/>
              </a:rPr>
              <a:t>ый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ва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14" dirty="0">
                <a:latin typeface="Calibri"/>
                <a:cs typeface="Calibri"/>
              </a:rPr>
              <a:t>т</a:t>
            </a:r>
            <a:r>
              <a:rPr sz="2500" spc="-10" dirty="0">
                <a:latin typeface="Calibri"/>
                <a:cs typeface="Calibri"/>
              </a:rPr>
              <a:t>,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маг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ый ш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85" dirty="0">
                <a:latin typeface="Calibri"/>
                <a:cs typeface="Calibri"/>
              </a:rPr>
              <a:t>о</a:t>
            </a:r>
            <a:r>
              <a:rPr sz="2500" spc="-15" dirty="0">
                <a:latin typeface="Calibri"/>
                <a:cs typeface="Calibri"/>
              </a:rPr>
              <a:t>д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к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30" dirty="0">
                <a:latin typeface="Calibri"/>
                <a:cs typeface="Calibri"/>
              </a:rPr>
              <a:t>т</a:t>
            </a:r>
            <a:r>
              <a:rPr sz="2500" spc="-15" dirty="0">
                <a:latin typeface="Calibri"/>
                <a:cs typeface="Calibri"/>
              </a:rPr>
              <a:t>ся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5" dirty="0">
                <a:latin typeface="Calibri"/>
                <a:cs typeface="Calibri"/>
              </a:rPr>
              <a:t>и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10" dirty="0">
                <a:latin typeface="Calibri"/>
                <a:cs typeface="Calibri"/>
              </a:rPr>
              <a:t>омо</a:t>
            </a:r>
            <a:r>
              <a:rPr sz="2500" spc="-20" dirty="0">
                <a:latin typeface="Calibri"/>
                <a:cs typeface="Calibri"/>
              </a:rPr>
              <a:t>щи 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10" dirty="0">
                <a:latin typeface="Calibri"/>
                <a:cs typeface="Calibri"/>
              </a:rPr>
              <a:t>амо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15" dirty="0">
                <a:latin typeface="Calibri"/>
                <a:cs typeface="Calibri"/>
              </a:rPr>
              <a:t>з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15" dirty="0">
                <a:latin typeface="Calibri"/>
                <a:cs typeface="Calibri"/>
              </a:rPr>
              <a:t>ос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50" dirty="0">
                <a:latin typeface="Calibri"/>
                <a:cs typeface="Calibri"/>
              </a:rPr>
              <a:t>е</a:t>
            </a:r>
            <a:r>
              <a:rPr sz="2500" spc="-40" dirty="0">
                <a:latin typeface="Calibri"/>
                <a:cs typeface="Calibri"/>
              </a:rPr>
              <a:t>д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нн</a:t>
            </a:r>
            <a:r>
              <a:rPr sz="2500" spc="-15" dirty="0">
                <a:latin typeface="Calibri"/>
                <a:cs typeface="Calibri"/>
              </a:rPr>
              <a:t>о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к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30" dirty="0">
                <a:latin typeface="Calibri"/>
                <a:cs typeface="Calibri"/>
              </a:rPr>
              <a:t>т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5" dirty="0">
                <a:latin typeface="Calibri"/>
                <a:cs typeface="Calibri"/>
              </a:rPr>
              <a:t>е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5" dirty="0">
                <a:latin typeface="Calibri"/>
                <a:cs typeface="Calibri"/>
              </a:rPr>
              <a:t>и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35" dirty="0">
                <a:latin typeface="Calibri"/>
                <a:cs typeface="Calibri"/>
              </a:rPr>
              <a:t>от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25" dirty="0">
                <a:latin typeface="Calibri"/>
                <a:cs typeface="Calibri"/>
              </a:rPr>
              <a:t>к</a:t>
            </a:r>
            <a:r>
              <a:rPr sz="2500" spc="-15" dirty="0">
                <a:latin typeface="Calibri"/>
                <a:cs typeface="Calibri"/>
              </a:rPr>
              <a:t>у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45188" y="4090358"/>
            <a:ext cx="5836920" cy="110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2500" b="1" spc="-15" dirty="0">
                <a:latin typeface="Calibri"/>
                <a:cs typeface="Calibri"/>
              </a:rPr>
              <a:t>Встраива</a:t>
            </a:r>
            <a:r>
              <a:rPr sz="2500" b="1" spc="-35" dirty="0">
                <a:latin typeface="Calibri"/>
                <a:cs typeface="Calibri"/>
              </a:rPr>
              <a:t>е</a:t>
            </a:r>
            <a:r>
              <a:rPr sz="2500" b="1" spc="-25" dirty="0">
                <a:latin typeface="Calibri"/>
                <a:cs typeface="Calibri"/>
              </a:rPr>
              <a:t>мы</a:t>
            </a:r>
            <a:r>
              <a:rPr sz="2500" b="1" spc="-15" dirty="0">
                <a:latin typeface="Calibri"/>
                <a:cs typeface="Calibri"/>
              </a:rPr>
              <a:t>й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г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15" dirty="0">
                <a:latin typeface="Calibri"/>
                <a:cs typeface="Calibri"/>
              </a:rPr>
              <a:t>со</a:t>
            </a:r>
            <a:r>
              <a:rPr sz="2500" spc="-60" dirty="0">
                <a:latin typeface="Calibri"/>
                <a:cs typeface="Calibri"/>
              </a:rPr>
              <a:t>к</a:t>
            </a:r>
            <a:r>
              <a:rPr sz="2500" spc="-15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30" dirty="0">
                <a:latin typeface="Calibri"/>
                <a:cs typeface="Calibri"/>
              </a:rPr>
              <a:t>т</a:t>
            </a:r>
            <a:r>
              <a:rPr sz="2500" spc="-15" dirty="0">
                <a:latin typeface="Calibri"/>
                <a:cs typeface="Calibri"/>
              </a:rPr>
              <a:t>он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(</a:t>
            </a:r>
            <a:r>
              <a:rPr sz="2500" spc="-25" dirty="0">
                <a:latin typeface="Calibri"/>
                <a:cs typeface="Calibri"/>
              </a:rPr>
              <a:t>Г</a:t>
            </a:r>
            <a:r>
              <a:rPr sz="2500" spc="-15" dirty="0">
                <a:latin typeface="Calibri"/>
                <a:cs typeface="Calibri"/>
              </a:rPr>
              <a:t>КЛ)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- маг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5" dirty="0">
                <a:latin typeface="Calibri"/>
                <a:cs typeface="Calibri"/>
              </a:rPr>
              <a:t>ый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ш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85" dirty="0">
                <a:latin typeface="Calibri"/>
                <a:cs typeface="Calibri"/>
              </a:rPr>
              <a:t>о</a:t>
            </a:r>
            <a:r>
              <a:rPr sz="2500" spc="-15" dirty="0">
                <a:latin typeface="Calibri"/>
                <a:cs typeface="Calibri"/>
              </a:rPr>
              <a:t>д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30" dirty="0">
                <a:latin typeface="Calibri"/>
                <a:cs typeface="Calibri"/>
              </a:rPr>
              <a:t>у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10" dirty="0">
                <a:latin typeface="Calibri"/>
                <a:cs typeface="Calibri"/>
              </a:rPr>
              <a:t>та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35" dirty="0">
                <a:latin typeface="Calibri"/>
                <a:cs typeface="Calibri"/>
              </a:rPr>
              <a:t>в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10" dirty="0">
                <a:latin typeface="Calibri"/>
                <a:cs typeface="Calibri"/>
              </a:rPr>
              <a:t>ва</a:t>
            </a:r>
            <a:r>
              <a:rPr sz="2500" spc="-25" dirty="0">
                <a:latin typeface="Calibri"/>
                <a:cs typeface="Calibri"/>
              </a:rPr>
              <a:t>е</a:t>
            </a:r>
            <a:r>
              <a:rPr sz="2500" spc="-30" dirty="0">
                <a:latin typeface="Calibri"/>
                <a:cs typeface="Calibri"/>
              </a:rPr>
              <a:t>т</a:t>
            </a:r>
            <a:r>
              <a:rPr sz="2500" spc="-15" dirty="0">
                <a:latin typeface="Calibri"/>
                <a:cs typeface="Calibri"/>
              </a:rPr>
              <a:t>ся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35" dirty="0">
                <a:latin typeface="Calibri"/>
                <a:cs typeface="Calibri"/>
              </a:rPr>
              <a:t>от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45" dirty="0">
                <a:latin typeface="Calibri"/>
                <a:cs typeface="Calibri"/>
              </a:rPr>
              <a:t>к</a:t>
            </a:r>
            <a:r>
              <a:rPr sz="2500" spc="-15" dirty="0">
                <a:latin typeface="Calibri"/>
                <a:cs typeface="Calibri"/>
              </a:rPr>
              <a:t>е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ше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5" dirty="0">
                <a:latin typeface="Calibri"/>
                <a:cs typeface="Calibri"/>
              </a:rPr>
              <a:t>и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с</a:t>
            </a:r>
            <a:r>
              <a:rPr sz="2500" spc="-30" dirty="0">
                <a:latin typeface="Calibri"/>
                <a:cs typeface="Calibri"/>
              </a:rPr>
              <a:t>т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не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7233" y="5588462"/>
            <a:ext cx="5560695" cy="1080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500" spc="-25" dirty="0">
                <a:latin typeface="Calibri"/>
                <a:cs typeface="Calibri"/>
              </a:rPr>
              <a:t>М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ж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25" dirty="0">
                <a:latin typeface="Calibri"/>
                <a:cs typeface="Calibri"/>
              </a:rPr>
              <a:t>к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0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дн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35" dirty="0">
                <a:latin typeface="Calibri"/>
                <a:cs typeface="Calibri"/>
              </a:rPr>
              <a:t>г</a:t>
            </a:r>
            <a:r>
              <a:rPr sz="2500" spc="-15" dirty="0">
                <a:latin typeface="Calibri"/>
                <a:cs typeface="Calibri"/>
              </a:rPr>
              <a:t>о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ш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85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д</a:t>
            </a:r>
            <a:r>
              <a:rPr sz="2500" spc="-15" dirty="0">
                <a:latin typeface="Calibri"/>
                <a:cs typeface="Calibri"/>
              </a:rPr>
              <a:t>а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15" dirty="0">
                <a:latin typeface="Calibri"/>
                <a:cs typeface="Calibri"/>
              </a:rPr>
              <a:t>я</a:t>
            </a:r>
            <a:r>
              <a:rPr sz="2500" spc="-25" dirty="0">
                <a:latin typeface="Calibri"/>
                <a:cs typeface="Calibri"/>
              </a:rPr>
              <a:t>жн</a:t>
            </a:r>
            <a:r>
              <a:rPr sz="2500" spc="-15" dirty="0">
                <a:latin typeface="Calibri"/>
                <a:cs typeface="Calibri"/>
              </a:rPr>
              <a:t>ой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35" dirty="0">
                <a:latin typeface="Calibri"/>
                <a:cs typeface="Calibri"/>
              </a:rPr>
              <a:t>от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5" dirty="0">
                <a:latin typeface="Calibri"/>
                <a:cs typeface="Calibri"/>
              </a:rPr>
              <a:t>ок</a:t>
            </a:r>
            <a:r>
              <a:rPr sz="2500" spc="-3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с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п</a:t>
            </a:r>
            <a:r>
              <a:rPr sz="2500" b="1" spc="-15" dirty="0">
                <a:latin typeface="Calibri"/>
                <a:cs typeface="Calibri"/>
              </a:rPr>
              <a:t>о</a:t>
            </a:r>
            <a:r>
              <a:rPr sz="2500" b="1" spc="-25" dirty="0">
                <a:latin typeface="Calibri"/>
                <a:cs typeface="Calibri"/>
              </a:rPr>
              <a:t>м</a:t>
            </a:r>
            <a:r>
              <a:rPr sz="2500" b="1" spc="-15" dirty="0">
                <a:latin typeface="Calibri"/>
                <a:cs typeface="Calibri"/>
              </a:rPr>
              <a:t>о</a:t>
            </a:r>
            <a:r>
              <a:rPr sz="2500" b="1" spc="-25" dirty="0">
                <a:latin typeface="Calibri"/>
                <a:cs typeface="Calibri"/>
              </a:rPr>
              <a:t>щ</a:t>
            </a:r>
            <a:r>
              <a:rPr sz="2500" b="1" spc="-20" dirty="0">
                <a:latin typeface="Calibri"/>
                <a:cs typeface="Calibri"/>
              </a:rPr>
              <a:t>ью</a:t>
            </a:r>
            <a:r>
              <a:rPr sz="2500" b="1" spc="35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п</a:t>
            </a:r>
            <a:r>
              <a:rPr sz="2500" b="1" spc="-15" dirty="0">
                <a:latin typeface="Calibri"/>
                <a:cs typeface="Calibri"/>
              </a:rPr>
              <a:t>ро</a:t>
            </a:r>
            <a:r>
              <a:rPr sz="2500" b="1" spc="-25" dirty="0">
                <a:latin typeface="Calibri"/>
                <a:cs typeface="Calibri"/>
              </a:rPr>
              <a:t>ф</a:t>
            </a:r>
            <a:r>
              <a:rPr sz="2500" b="1" spc="-15" dirty="0">
                <a:latin typeface="Calibri"/>
                <a:cs typeface="Calibri"/>
              </a:rPr>
              <a:t>и</a:t>
            </a:r>
            <a:r>
              <a:rPr sz="2500" b="1" spc="-20" dirty="0">
                <a:latin typeface="Calibri"/>
                <a:cs typeface="Calibri"/>
              </a:rPr>
              <a:t>л</a:t>
            </a:r>
            <a:r>
              <a:rPr sz="2500" b="1" spc="-15" dirty="0">
                <a:latin typeface="Calibri"/>
                <a:cs typeface="Calibri"/>
              </a:rPr>
              <a:t>я</a:t>
            </a:r>
            <a:r>
              <a:rPr sz="2500" b="1" spc="-10" dirty="0">
                <a:latin typeface="Calibri"/>
                <a:cs typeface="Calibri"/>
              </a:rPr>
              <a:t>- </a:t>
            </a:r>
            <a:r>
              <a:rPr sz="2500" b="1" spc="-40" dirty="0">
                <a:latin typeface="Calibri"/>
                <a:cs typeface="Calibri"/>
              </a:rPr>
              <a:t>д</a:t>
            </a:r>
            <a:r>
              <a:rPr sz="2500" b="1" spc="-15" dirty="0">
                <a:latin typeface="Calibri"/>
                <a:cs typeface="Calibri"/>
              </a:rPr>
              <a:t>е</a:t>
            </a:r>
            <a:r>
              <a:rPr sz="2500" b="1" spc="-40" dirty="0">
                <a:latin typeface="Calibri"/>
                <a:cs typeface="Calibri"/>
              </a:rPr>
              <a:t>р</a:t>
            </a:r>
            <a:r>
              <a:rPr sz="2500" b="1" spc="-60" dirty="0">
                <a:latin typeface="Calibri"/>
                <a:cs typeface="Calibri"/>
              </a:rPr>
              <a:t>ж</a:t>
            </a:r>
            <a:r>
              <a:rPr sz="2500" b="1" spc="-25" dirty="0">
                <a:latin typeface="Calibri"/>
                <a:cs typeface="Calibri"/>
              </a:rPr>
              <a:t>ат</a:t>
            </a:r>
            <a:r>
              <a:rPr sz="2500" b="1" spc="-50" dirty="0">
                <a:latin typeface="Calibri"/>
                <a:cs typeface="Calibri"/>
              </a:rPr>
              <a:t>е</a:t>
            </a:r>
            <a:r>
              <a:rPr sz="2500" b="1" spc="-20" dirty="0">
                <a:latin typeface="Calibri"/>
                <a:cs typeface="Calibri"/>
              </a:rPr>
              <a:t>л</a:t>
            </a:r>
            <a:r>
              <a:rPr sz="2500" b="1" spc="-15" dirty="0">
                <a:latin typeface="Calibri"/>
                <a:cs typeface="Calibri"/>
              </a:rPr>
              <a:t>я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57233" y="7061841"/>
            <a:ext cx="585152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500" spc="-20" dirty="0">
                <a:latin typeface="Calibri"/>
                <a:cs typeface="Calibri"/>
              </a:rPr>
              <a:t>Мон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ж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ш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85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д</a:t>
            </a:r>
            <a:r>
              <a:rPr sz="2500" spc="-15" dirty="0">
                <a:latin typeface="Calibri"/>
                <a:cs typeface="Calibri"/>
              </a:rPr>
              <a:t>а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10" dirty="0">
                <a:latin typeface="Calibri"/>
                <a:cs typeface="Calibri"/>
              </a:rPr>
              <a:t>тя</a:t>
            </a:r>
            <a:r>
              <a:rPr sz="2500" spc="-25" dirty="0">
                <a:latin typeface="Calibri"/>
                <a:cs typeface="Calibri"/>
              </a:rPr>
              <a:t>жн</a:t>
            </a:r>
            <a:r>
              <a:rPr sz="2500" spc="-15" dirty="0">
                <a:latin typeface="Calibri"/>
                <a:cs typeface="Calibri"/>
              </a:rPr>
              <a:t>ой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35" dirty="0">
                <a:latin typeface="Calibri"/>
                <a:cs typeface="Calibri"/>
              </a:rPr>
              <a:t>от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5" dirty="0">
                <a:latin typeface="Calibri"/>
                <a:cs typeface="Calibri"/>
              </a:rPr>
              <a:t>ок</a:t>
            </a:r>
            <a:r>
              <a:rPr sz="2500" spc="-10" dirty="0">
                <a:latin typeface="Calibri"/>
                <a:cs typeface="Calibri"/>
              </a:rPr>
              <a:t> (</a:t>
            </a:r>
            <a:r>
              <a:rPr sz="2500" b="1" spc="-20" dirty="0">
                <a:latin typeface="Calibri"/>
                <a:cs typeface="Calibri"/>
              </a:rPr>
              <a:t>г</a:t>
            </a:r>
            <a:r>
              <a:rPr sz="2500" b="1" spc="-15" dirty="0">
                <a:latin typeface="Calibri"/>
                <a:cs typeface="Calibri"/>
              </a:rPr>
              <a:t>ар</a:t>
            </a:r>
            <a:r>
              <a:rPr sz="2500" b="1" spc="-20" dirty="0">
                <a:latin typeface="Calibri"/>
                <a:cs typeface="Calibri"/>
              </a:rPr>
              <a:t>п</a:t>
            </a:r>
            <a:r>
              <a:rPr sz="2500" b="1" spc="-10" dirty="0">
                <a:latin typeface="Calibri"/>
                <a:cs typeface="Calibri"/>
              </a:rPr>
              <a:t>у</a:t>
            </a:r>
            <a:r>
              <a:rPr sz="2500" b="1" spc="-20" dirty="0">
                <a:latin typeface="Calibri"/>
                <a:cs typeface="Calibri"/>
              </a:rPr>
              <a:t>нн</a:t>
            </a:r>
            <a:r>
              <a:rPr sz="2500" b="1" spc="-15" dirty="0">
                <a:latin typeface="Calibri"/>
                <a:cs typeface="Calibri"/>
              </a:rPr>
              <a:t>ая</a:t>
            </a:r>
            <a:r>
              <a:rPr sz="2500" b="1" spc="2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сис</a:t>
            </a:r>
            <a:r>
              <a:rPr sz="2500" b="1" spc="-25" dirty="0">
                <a:latin typeface="Calibri"/>
                <a:cs typeface="Calibri"/>
              </a:rPr>
              <a:t>т</a:t>
            </a:r>
            <a:r>
              <a:rPr sz="2500" b="1" spc="-35" dirty="0">
                <a:latin typeface="Calibri"/>
                <a:cs typeface="Calibri"/>
              </a:rPr>
              <a:t>е</a:t>
            </a:r>
            <a:r>
              <a:rPr sz="2500" b="1" spc="-25" dirty="0">
                <a:latin typeface="Calibri"/>
                <a:cs typeface="Calibri"/>
              </a:rPr>
              <a:t>м</a:t>
            </a:r>
            <a:r>
              <a:rPr sz="2500" b="1" spc="-15" dirty="0">
                <a:latin typeface="Calibri"/>
                <a:cs typeface="Calibri"/>
              </a:rPr>
              <a:t>а</a:t>
            </a:r>
            <a:r>
              <a:rPr sz="2500" b="1" spc="25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к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пл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15" dirty="0">
                <a:latin typeface="Calibri"/>
                <a:cs typeface="Calibri"/>
              </a:rPr>
              <a:t>я</a:t>
            </a:r>
            <a:r>
              <a:rPr sz="2500" spc="4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35" dirty="0">
                <a:latin typeface="Calibri"/>
                <a:cs typeface="Calibri"/>
              </a:rPr>
              <a:t>о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а)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57233" y="8166558"/>
            <a:ext cx="5858510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500" spc="-20" dirty="0">
                <a:latin typeface="Calibri"/>
                <a:cs typeface="Calibri"/>
              </a:rPr>
              <a:t>Мон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20" dirty="0">
                <a:latin typeface="Calibri"/>
                <a:cs typeface="Calibri"/>
              </a:rPr>
              <a:t>ж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ш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пр</a:t>
            </a:r>
            <a:r>
              <a:rPr sz="2500" spc="-10" dirty="0">
                <a:latin typeface="Calibri"/>
                <a:cs typeface="Calibri"/>
              </a:rPr>
              <a:t>ов</a:t>
            </a:r>
            <a:r>
              <a:rPr sz="2500" spc="-85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д</a:t>
            </a:r>
            <a:r>
              <a:rPr sz="2500" spc="-15" dirty="0">
                <a:latin typeface="Calibri"/>
                <a:cs typeface="Calibri"/>
              </a:rPr>
              <a:t>а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в</a:t>
            </a:r>
            <a:r>
              <a:rPr sz="250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а</a:t>
            </a:r>
            <a:r>
              <a:rPr sz="2500" spc="-10" dirty="0">
                <a:latin typeface="Calibri"/>
                <a:cs typeface="Calibri"/>
              </a:rPr>
              <a:t>тя</a:t>
            </a:r>
            <a:r>
              <a:rPr sz="2500" spc="-25" dirty="0">
                <a:latin typeface="Calibri"/>
                <a:cs typeface="Calibri"/>
              </a:rPr>
              <a:t>жн</a:t>
            </a:r>
            <a:r>
              <a:rPr sz="2500" spc="-15" dirty="0">
                <a:latin typeface="Calibri"/>
                <a:cs typeface="Calibri"/>
              </a:rPr>
              <a:t>ой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35" dirty="0">
                <a:latin typeface="Calibri"/>
                <a:cs typeface="Calibri"/>
              </a:rPr>
              <a:t>от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15" dirty="0">
                <a:latin typeface="Calibri"/>
                <a:cs typeface="Calibri"/>
              </a:rPr>
              <a:t>ок</a:t>
            </a:r>
            <a:r>
              <a:rPr sz="2500" spc="-10" dirty="0">
                <a:latin typeface="Calibri"/>
                <a:cs typeface="Calibri"/>
              </a:rPr>
              <a:t> (</a:t>
            </a:r>
            <a:r>
              <a:rPr sz="2500" b="1" spc="-40" dirty="0">
                <a:latin typeface="Calibri"/>
                <a:cs typeface="Calibri"/>
              </a:rPr>
              <a:t>д</a:t>
            </a:r>
            <a:r>
              <a:rPr sz="2500" b="1" spc="-35" dirty="0">
                <a:latin typeface="Calibri"/>
                <a:cs typeface="Calibri"/>
              </a:rPr>
              <a:t>е</a:t>
            </a:r>
            <a:r>
              <a:rPr sz="2500" b="1" spc="-25" dirty="0">
                <a:latin typeface="Calibri"/>
                <a:cs typeface="Calibri"/>
              </a:rPr>
              <a:t>мпф</a:t>
            </a:r>
            <a:r>
              <a:rPr sz="2500" b="1" spc="-15" dirty="0">
                <a:latin typeface="Calibri"/>
                <a:cs typeface="Calibri"/>
              </a:rPr>
              <a:t>ер</a:t>
            </a:r>
            <a:r>
              <a:rPr sz="2500" b="1" spc="-20" dirty="0">
                <a:latin typeface="Calibri"/>
                <a:cs typeface="Calibri"/>
              </a:rPr>
              <a:t>н</a:t>
            </a:r>
            <a:r>
              <a:rPr sz="2500" b="1" spc="-15" dirty="0">
                <a:latin typeface="Calibri"/>
                <a:cs typeface="Calibri"/>
              </a:rPr>
              <a:t>ая</a:t>
            </a:r>
            <a:r>
              <a:rPr sz="2500" b="1" spc="5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сис</a:t>
            </a:r>
            <a:r>
              <a:rPr sz="2500" b="1" spc="-25" dirty="0">
                <a:latin typeface="Calibri"/>
                <a:cs typeface="Calibri"/>
              </a:rPr>
              <a:t>т</a:t>
            </a:r>
            <a:r>
              <a:rPr sz="2500" b="1" spc="-35" dirty="0">
                <a:latin typeface="Calibri"/>
                <a:cs typeface="Calibri"/>
              </a:rPr>
              <a:t>е</a:t>
            </a:r>
            <a:r>
              <a:rPr sz="2500" b="1" spc="-25" dirty="0">
                <a:latin typeface="Calibri"/>
                <a:cs typeface="Calibri"/>
              </a:rPr>
              <a:t>м</a:t>
            </a:r>
            <a:r>
              <a:rPr sz="2500" b="1" spc="-15" dirty="0">
                <a:latin typeface="Calibri"/>
                <a:cs typeface="Calibri"/>
              </a:rPr>
              <a:t>а</a:t>
            </a:r>
            <a:r>
              <a:rPr sz="2500" b="1" spc="3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к</a:t>
            </a:r>
            <a:r>
              <a:rPr sz="2500" spc="-20" dirty="0">
                <a:latin typeface="Calibri"/>
                <a:cs typeface="Calibri"/>
              </a:rPr>
              <a:t>р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пл</a:t>
            </a:r>
            <a:r>
              <a:rPr sz="2500" spc="-10" dirty="0">
                <a:latin typeface="Calibri"/>
                <a:cs typeface="Calibri"/>
              </a:rPr>
              <a:t>е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25" dirty="0">
                <a:latin typeface="Calibri"/>
                <a:cs typeface="Calibri"/>
              </a:rPr>
              <a:t>и</a:t>
            </a:r>
            <a:r>
              <a:rPr sz="2500" spc="-15" dirty="0">
                <a:latin typeface="Calibri"/>
                <a:cs typeface="Calibri"/>
              </a:rPr>
              <a:t>я</a:t>
            </a:r>
            <a:r>
              <a:rPr sz="2500" spc="35" dirty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п</a:t>
            </a:r>
            <a:r>
              <a:rPr sz="2500" spc="-60" dirty="0">
                <a:latin typeface="Calibri"/>
                <a:cs typeface="Calibri"/>
              </a:rPr>
              <a:t>о</a:t>
            </a:r>
            <a:r>
              <a:rPr sz="2500" spc="-20" dirty="0">
                <a:latin typeface="Calibri"/>
                <a:cs typeface="Calibri"/>
              </a:rPr>
              <a:t>л</a:t>
            </a:r>
            <a:r>
              <a:rPr sz="2500" spc="-35" dirty="0">
                <a:latin typeface="Calibri"/>
                <a:cs typeface="Calibri"/>
              </a:rPr>
              <a:t>о</a:t>
            </a:r>
            <a:r>
              <a:rPr sz="2500" spc="-5" dirty="0">
                <a:latin typeface="Calibri"/>
                <a:cs typeface="Calibri"/>
              </a:rPr>
              <a:t>т</a:t>
            </a:r>
            <a:r>
              <a:rPr sz="2500" spc="-20" dirty="0">
                <a:latin typeface="Calibri"/>
                <a:cs typeface="Calibri"/>
              </a:rPr>
              <a:t>н</a:t>
            </a:r>
            <a:r>
              <a:rPr sz="2500" spc="-10" dirty="0">
                <a:latin typeface="Calibri"/>
                <a:cs typeface="Calibri"/>
              </a:rPr>
              <a:t>а)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195547" y="1267966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121" y="0"/>
                </a:moveTo>
                <a:lnTo>
                  <a:pt x="146456" y="10922"/>
                </a:lnTo>
                <a:lnTo>
                  <a:pt x="101345" y="32080"/>
                </a:lnTo>
                <a:lnTo>
                  <a:pt x="62725" y="62725"/>
                </a:lnTo>
                <a:lnTo>
                  <a:pt x="32080" y="101346"/>
                </a:lnTo>
                <a:lnTo>
                  <a:pt x="10921" y="146456"/>
                </a:lnTo>
                <a:lnTo>
                  <a:pt x="711" y="196570"/>
                </a:lnTo>
                <a:lnTo>
                  <a:pt x="0" y="214122"/>
                </a:lnTo>
                <a:lnTo>
                  <a:pt x="2806" y="248843"/>
                </a:lnTo>
                <a:lnTo>
                  <a:pt x="16827" y="297459"/>
                </a:lnTo>
                <a:lnTo>
                  <a:pt x="41313" y="340575"/>
                </a:lnTo>
                <a:lnTo>
                  <a:pt x="74777" y="376694"/>
                </a:lnTo>
                <a:lnTo>
                  <a:pt x="115722" y="404342"/>
                </a:lnTo>
                <a:lnTo>
                  <a:pt x="162674" y="422021"/>
                </a:lnTo>
                <a:lnTo>
                  <a:pt x="214121" y="428244"/>
                </a:lnTo>
                <a:lnTo>
                  <a:pt x="231686" y="427532"/>
                </a:lnTo>
                <a:lnTo>
                  <a:pt x="281787" y="417322"/>
                </a:lnTo>
                <a:lnTo>
                  <a:pt x="326897" y="396163"/>
                </a:lnTo>
                <a:lnTo>
                  <a:pt x="365518" y="365518"/>
                </a:lnTo>
                <a:lnTo>
                  <a:pt x="396163" y="326910"/>
                </a:lnTo>
                <a:lnTo>
                  <a:pt x="417321" y="281800"/>
                </a:lnTo>
                <a:lnTo>
                  <a:pt x="427532" y="231686"/>
                </a:lnTo>
                <a:lnTo>
                  <a:pt x="428243" y="214122"/>
                </a:lnTo>
                <a:lnTo>
                  <a:pt x="427532" y="196570"/>
                </a:lnTo>
                <a:lnTo>
                  <a:pt x="417321" y="146456"/>
                </a:lnTo>
                <a:lnTo>
                  <a:pt x="396163" y="101346"/>
                </a:lnTo>
                <a:lnTo>
                  <a:pt x="365518" y="62725"/>
                </a:lnTo>
                <a:lnTo>
                  <a:pt x="326897" y="32080"/>
                </a:lnTo>
                <a:lnTo>
                  <a:pt x="281787" y="10922"/>
                </a:lnTo>
                <a:lnTo>
                  <a:pt x="231686" y="711"/>
                </a:lnTo>
                <a:lnTo>
                  <a:pt x="214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046963" y="2016250"/>
            <a:ext cx="429895" cy="428625"/>
          </a:xfrm>
          <a:custGeom>
            <a:avLst/>
            <a:gdLst/>
            <a:ahLst/>
            <a:cxnLst/>
            <a:rect l="l" t="t" r="r" b="b"/>
            <a:pathLst>
              <a:path w="429894" h="428625">
                <a:moveTo>
                  <a:pt x="214884" y="0"/>
                </a:moveTo>
                <a:lnTo>
                  <a:pt x="146977" y="10922"/>
                </a:lnTo>
                <a:lnTo>
                  <a:pt x="101701" y="32080"/>
                </a:lnTo>
                <a:lnTo>
                  <a:pt x="62941" y="62725"/>
                </a:lnTo>
                <a:lnTo>
                  <a:pt x="32194" y="101346"/>
                </a:lnTo>
                <a:lnTo>
                  <a:pt x="10960" y="146456"/>
                </a:lnTo>
                <a:lnTo>
                  <a:pt x="711" y="196570"/>
                </a:lnTo>
                <a:lnTo>
                  <a:pt x="0" y="214122"/>
                </a:lnTo>
                <a:lnTo>
                  <a:pt x="2819" y="248843"/>
                </a:lnTo>
                <a:lnTo>
                  <a:pt x="16891" y="297459"/>
                </a:lnTo>
                <a:lnTo>
                  <a:pt x="41465" y="340575"/>
                </a:lnTo>
                <a:lnTo>
                  <a:pt x="75044" y="376694"/>
                </a:lnTo>
                <a:lnTo>
                  <a:pt x="116141" y="404342"/>
                </a:lnTo>
                <a:lnTo>
                  <a:pt x="163245" y="422021"/>
                </a:lnTo>
                <a:lnTo>
                  <a:pt x="214884" y="428244"/>
                </a:lnTo>
                <a:lnTo>
                  <a:pt x="232498" y="427532"/>
                </a:lnTo>
                <a:lnTo>
                  <a:pt x="282803" y="417322"/>
                </a:lnTo>
                <a:lnTo>
                  <a:pt x="328066" y="396163"/>
                </a:lnTo>
                <a:lnTo>
                  <a:pt x="366826" y="365518"/>
                </a:lnTo>
                <a:lnTo>
                  <a:pt x="397573" y="326910"/>
                </a:lnTo>
                <a:lnTo>
                  <a:pt x="418807" y="281800"/>
                </a:lnTo>
                <a:lnTo>
                  <a:pt x="429056" y="231686"/>
                </a:lnTo>
                <a:lnTo>
                  <a:pt x="429768" y="214122"/>
                </a:lnTo>
                <a:lnTo>
                  <a:pt x="429056" y="196570"/>
                </a:lnTo>
                <a:lnTo>
                  <a:pt x="418807" y="146456"/>
                </a:lnTo>
                <a:lnTo>
                  <a:pt x="397573" y="101346"/>
                </a:lnTo>
                <a:lnTo>
                  <a:pt x="366826" y="62725"/>
                </a:lnTo>
                <a:lnTo>
                  <a:pt x="328066" y="32080"/>
                </a:lnTo>
                <a:lnTo>
                  <a:pt x="282803" y="10922"/>
                </a:lnTo>
                <a:lnTo>
                  <a:pt x="232498" y="711"/>
                </a:lnTo>
                <a:lnTo>
                  <a:pt x="2148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15143" y="4642102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122" y="0"/>
                </a:moveTo>
                <a:lnTo>
                  <a:pt x="146456" y="10921"/>
                </a:lnTo>
                <a:lnTo>
                  <a:pt x="101346" y="32080"/>
                </a:lnTo>
                <a:lnTo>
                  <a:pt x="62725" y="62725"/>
                </a:lnTo>
                <a:lnTo>
                  <a:pt x="32080" y="101345"/>
                </a:lnTo>
                <a:lnTo>
                  <a:pt x="10922" y="146456"/>
                </a:lnTo>
                <a:lnTo>
                  <a:pt x="711" y="196570"/>
                </a:lnTo>
                <a:lnTo>
                  <a:pt x="0" y="214121"/>
                </a:lnTo>
                <a:lnTo>
                  <a:pt x="2806" y="248843"/>
                </a:lnTo>
                <a:lnTo>
                  <a:pt x="16827" y="297459"/>
                </a:lnTo>
                <a:lnTo>
                  <a:pt x="41313" y="340575"/>
                </a:lnTo>
                <a:lnTo>
                  <a:pt x="74777" y="376694"/>
                </a:lnTo>
                <a:lnTo>
                  <a:pt x="115722" y="404342"/>
                </a:lnTo>
                <a:lnTo>
                  <a:pt x="162674" y="422020"/>
                </a:lnTo>
                <a:lnTo>
                  <a:pt x="214122" y="428243"/>
                </a:lnTo>
                <a:lnTo>
                  <a:pt x="231686" y="427532"/>
                </a:lnTo>
                <a:lnTo>
                  <a:pt x="281787" y="417321"/>
                </a:lnTo>
                <a:lnTo>
                  <a:pt x="326898" y="396163"/>
                </a:lnTo>
                <a:lnTo>
                  <a:pt x="365518" y="365518"/>
                </a:lnTo>
                <a:lnTo>
                  <a:pt x="396163" y="326910"/>
                </a:lnTo>
                <a:lnTo>
                  <a:pt x="417322" y="281800"/>
                </a:lnTo>
                <a:lnTo>
                  <a:pt x="427532" y="231686"/>
                </a:lnTo>
                <a:lnTo>
                  <a:pt x="428244" y="214121"/>
                </a:lnTo>
                <a:lnTo>
                  <a:pt x="427532" y="196570"/>
                </a:lnTo>
                <a:lnTo>
                  <a:pt x="417322" y="146456"/>
                </a:lnTo>
                <a:lnTo>
                  <a:pt x="396163" y="101345"/>
                </a:lnTo>
                <a:lnTo>
                  <a:pt x="365518" y="62725"/>
                </a:lnTo>
                <a:lnTo>
                  <a:pt x="326898" y="32080"/>
                </a:lnTo>
                <a:lnTo>
                  <a:pt x="281787" y="10921"/>
                </a:lnTo>
                <a:lnTo>
                  <a:pt x="231686" y="711"/>
                </a:lnTo>
                <a:lnTo>
                  <a:pt x="2141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0616" y="2481070"/>
            <a:ext cx="428625" cy="429895"/>
          </a:xfrm>
          <a:custGeom>
            <a:avLst/>
            <a:gdLst/>
            <a:ahLst/>
            <a:cxnLst/>
            <a:rect l="l" t="t" r="r" b="b"/>
            <a:pathLst>
              <a:path w="428625" h="429894">
                <a:moveTo>
                  <a:pt x="214122" y="0"/>
                </a:moveTo>
                <a:lnTo>
                  <a:pt x="146456" y="10960"/>
                </a:lnTo>
                <a:lnTo>
                  <a:pt x="101346" y="32194"/>
                </a:lnTo>
                <a:lnTo>
                  <a:pt x="62725" y="62941"/>
                </a:lnTo>
                <a:lnTo>
                  <a:pt x="32080" y="101701"/>
                </a:lnTo>
                <a:lnTo>
                  <a:pt x="10922" y="146977"/>
                </a:lnTo>
                <a:lnTo>
                  <a:pt x="711" y="197269"/>
                </a:lnTo>
                <a:lnTo>
                  <a:pt x="0" y="214884"/>
                </a:lnTo>
                <a:lnTo>
                  <a:pt x="2806" y="249732"/>
                </a:lnTo>
                <a:lnTo>
                  <a:pt x="16827" y="298513"/>
                </a:lnTo>
                <a:lnTo>
                  <a:pt x="41313" y="341782"/>
                </a:lnTo>
                <a:lnTo>
                  <a:pt x="74777" y="378040"/>
                </a:lnTo>
                <a:lnTo>
                  <a:pt x="115722" y="405777"/>
                </a:lnTo>
                <a:lnTo>
                  <a:pt x="162674" y="423519"/>
                </a:lnTo>
                <a:lnTo>
                  <a:pt x="214122" y="429768"/>
                </a:lnTo>
                <a:lnTo>
                  <a:pt x="231686" y="429056"/>
                </a:lnTo>
                <a:lnTo>
                  <a:pt x="281787" y="418807"/>
                </a:lnTo>
                <a:lnTo>
                  <a:pt x="326898" y="397573"/>
                </a:lnTo>
                <a:lnTo>
                  <a:pt x="365518" y="366826"/>
                </a:lnTo>
                <a:lnTo>
                  <a:pt x="396163" y="328066"/>
                </a:lnTo>
                <a:lnTo>
                  <a:pt x="417322" y="282790"/>
                </a:lnTo>
                <a:lnTo>
                  <a:pt x="427532" y="232511"/>
                </a:lnTo>
                <a:lnTo>
                  <a:pt x="428244" y="214884"/>
                </a:lnTo>
                <a:lnTo>
                  <a:pt x="427532" y="197269"/>
                </a:lnTo>
                <a:lnTo>
                  <a:pt x="417322" y="146977"/>
                </a:lnTo>
                <a:lnTo>
                  <a:pt x="396163" y="101701"/>
                </a:lnTo>
                <a:lnTo>
                  <a:pt x="365518" y="62941"/>
                </a:lnTo>
                <a:lnTo>
                  <a:pt x="326898" y="32194"/>
                </a:lnTo>
                <a:lnTo>
                  <a:pt x="281787" y="10960"/>
                </a:lnTo>
                <a:lnTo>
                  <a:pt x="231686" y="711"/>
                </a:lnTo>
                <a:lnTo>
                  <a:pt x="2141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03474" y="4082794"/>
            <a:ext cx="428625" cy="429895"/>
          </a:xfrm>
          <a:custGeom>
            <a:avLst/>
            <a:gdLst/>
            <a:ahLst/>
            <a:cxnLst/>
            <a:rect l="l" t="t" r="r" b="b"/>
            <a:pathLst>
              <a:path w="428625" h="429895">
                <a:moveTo>
                  <a:pt x="214121" y="0"/>
                </a:moveTo>
                <a:lnTo>
                  <a:pt x="146456" y="10960"/>
                </a:lnTo>
                <a:lnTo>
                  <a:pt x="101345" y="32194"/>
                </a:lnTo>
                <a:lnTo>
                  <a:pt x="62725" y="62941"/>
                </a:lnTo>
                <a:lnTo>
                  <a:pt x="32080" y="101701"/>
                </a:lnTo>
                <a:lnTo>
                  <a:pt x="10921" y="146977"/>
                </a:lnTo>
                <a:lnTo>
                  <a:pt x="711" y="197269"/>
                </a:lnTo>
                <a:lnTo>
                  <a:pt x="0" y="214883"/>
                </a:lnTo>
                <a:lnTo>
                  <a:pt x="2806" y="249732"/>
                </a:lnTo>
                <a:lnTo>
                  <a:pt x="16827" y="298513"/>
                </a:lnTo>
                <a:lnTo>
                  <a:pt x="41313" y="341782"/>
                </a:lnTo>
                <a:lnTo>
                  <a:pt x="74777" y="378040"/>
                </a:lnTo>
                <a:lnTo>
                  <a:pt x="115722" y="405777"/>
                </a:lnTo>
                <a:lnTo>
                  <a:pt x="162674" y="423519"/>
                </a:lnTo>
                <a:lnTo>
                  <a:pt x="214121" y="429767"/>
                </a:lnTo>
                <a:lnTo>
                  <a:pt x="231686" y="429056"/>
                </a:lnTo>
                <a:lnTo>
                  <a:pt x="281787" y="418807"/>
                </a:lnTo>
                <a:lnTo>
                  <a:pt x="326897" y="397573"/>
                </a:lnTo>
                <a:lnTo>
                  <a:pt x="365518" y="366826"/>
                </a:lnTo>
                <a:lnTo>
                  <a:pt x="396163" y="328066"/>
                </a:lnTo>
                <a:lnTo>
                  <a:pt x="417321" y="282803"/>
                </a:lnTo>
                <a:lnTo>
                  <a:pt x="427532" y="232511"/>
                </a:lnTo>
                <a:lnTo>
                  <a:pt x="428243" y="214883"/>
                </a:lnTo>
                <a:lnTo>
                  <a:pt x="427532" y="197269"/>
                </a:lnTo>
                <a:lnTo>
                  <a:pt x="417321" y="146977"/>
                </a:lnTo>
                <a:lnTo>
                  <a:pt x="396163" y="101701"/>
                </a:lnTo>
                <a:lnTo>
                  <a:pt x="365518" y="62941"/>
                </a:lnTo>
                <a:lnTo>
                  <a:pt x="326897" y="32194"/>
                </a:lnTo>
                <a:lnTo>
                  <a:pt x="281787" y="10960"/>
                </a:lnTo>
                <a:lnTo>
                  <a:pt x="231686" y="711"/>
                </a:lnTo>
                <a:lnTo>
                  <a:pt x="214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77566" y="969262"/>
            <a:ext cx="429895" cy="428625"/>
          </a:xfrm>
          <a:custGeom>
            <a:avLst/>
            <a:gdLst/>
            <a:ahLst/>
            <a:cxnLst/>
            <a:rect l="l" t="t" r="r" b="b"/>
            <a:pathLst>
              <a:path w="429894" h="428625">
                <a:moveTo>
                  <a:pt x="214883" y="0"/>
                </a:moveTo>
                <a:lnTo>
                  <a:pt x="146977" y="10922"/>
                </a:lnTo>
                <a:lnTo>
                  <a:pt x="101701" y="32080"/>
                </a:lnTo>
                <a:lnTo>
                  <a:pt x="62941" y="62725"/>
                </a:lnTo>
                <a:lnTo>
                  <a:pt x="32194" y="101346"/>
                </a:lnTo>
                <a:lnTo>
                  <a:pt x="10960" y="146456"/>
                </a:lnTo>
                <a:lnTo>
                  <a:pt x="711" y="196570"/>
                </a:lnTo>
                <a:lnTo>
                  <a:pt x="0" y="214122"/>
                </a:lnTo>
                <a:lnTo>
                  <a:pt x="2806" y="248843"/>
                </a:lnTo>
                <a:lnTo>
                  <a:pt x="16890" y="297459"/>
                </a:lnTo>
                <a:lnTo>
                  <a:pt x="41465" y="340575"/>
                </a:lnTo>
                <a:lnTo>
                  <a:pt x="75044" y="376694"/>
                </a:lnTo>
                <a:lnTo>
                  <a:pt x="116141" y="404342"/>
                </a:lnTo>
                <a:lnTo>
                  <a:pt x="163245" y="422021"/>
                </a:lnTo>
                <a:lnTo>
                  <a:pt x="214883" y="428244"/>
                </a:lnTo>
                <a:lnTo>
                  <a:pt x="232498" y="427532"/>
                </a:lnTo>
                <a:lnTo>
                  <a:pt x="282790" y="417322"/>
                </a:lnTo>
                <a:lnTo>
                  <a:pt x="328066" y="396163"/>
                </a:lnTo>
                <a:lnTo>
                  <a:pt x="366826" y="365518"/>
                </a:lnTo>
                <a:lnTo>
                  <a:pt x="397573" y="326910"/>
                </a:lnTo>
                <a:lnTo>
                  <a:pt x="418807" y="281800"/>
                </a:lnTo>
                <a:lnTo>
                  <a:pt x="429056" y="231686"/>
                </a:lnTo>
                <a:lnTo>
                  <a:pt x="429767" y="214122"/>
                </a:lnTo>
                <a:lnTo>
                  <a:pt x="429056" y="196570"/>
                </a:lnTo>
                <a:lnTo>
                  <a:pt x="418807" y="146456"/>
                </a:lnTo>
                <a:lnTo>
                  <a:pt x="397573" y="101346"/>
                </a:lnTo>
                <a:lnTo>
                  <a:pt x="366826" y="62725"/>
                </a:lnTo>
                <a:lnTo>
                  <a:pt x="328066" y="32080"/>
                </a:lnTo>
                <a:lnTo>
                  <a:pt x="282790" y="10922"/>
                </a:lnTo>
                <a:lnTo>
                  <a:pt x="232498" y="711"/>
                </a:lnTo>
                <a:lnTo>
                  <a:pt x="214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95412" y="1013547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07141" y="2534158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32183" y="4127677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315208" y="1335611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167162" y="2077689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17211" y="4693507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898904" y="5532118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122" y="0"/>
                </a:moveTo>
                <a:lnTo>
                  <a:pt x="146456" y="10921"/>
                </a:lnTo>
                <a:lnTo>
                  <a:pt x="101346" y="32080"/>
                </a:lnTo>
                <a:lnTo>
                  <a:pt x="62725" y="62725"/>
                </a:lnTo>
                <a:lnTo>
                  <a:pt x="32080" y="101345"/>
                </a:lnTo>
                <a:lnTo>
                  <a:pt x="10922" y="146456"/>
                </a:lnTo>
                <a:lnTo>
                  <a:pt x="711" y="196570"/>
                </a:lnTo>
                <a:lnTo>
                  <a:pt x="0" y="214121"/>
                </a:lnTo>
                <a:lnTo>
                  <a:pt x="2806" y="248843"/>
                </a:lnTo>
                <a:lnTo>
                  <a:pt x="16827" y="297459"/>
                </a:lnTo>
                <a:lnTo>
                  <a:pt x="41313" y="340575"/>
                </a:lnTo>
                <a:lnTo>
                  <a:pt x="74777" y="376694"/>
                </a:lnTo>
                <a:lnTo>
                  <a:pt x="115722" y="404342"/>
                </a:lnTo>
                <a:lnTo>
                  <a:pt x="162674" y="422020"/>
                </a:lnTo>
                <a:lnTo>
                  <a:pt x="214122" y="428243"/>
                </a:lnTo>
                <a:lnTo>
                  <a:pt x="231686" y="427532"/>
                </a:lnTo>
                <a:lnTo>
                  <a:pt x="281787" y="417321"/>
                </a:lnTo>
                <a:lnTo>
                  <a:pt x="326898" y="396163"/>
                </a:lnTo>
                <a:lnTo>
                  <a:pt x="365518" y="365518"/>
                </a:lnTo>
                <a:lnTo>
                  <a:pt x="396163" y="326910"/>
                </a:lnTo>
                <a:lnTo>
                  <a:pt x="417322" y="281800"/>
                </a:lnTo>
                <a:lnTo>
                  <a:pt x="427532" y="231686"/>
                </a:lnTo>
                <a:lnTo>
                  <a:pt x="428244" y="214121"/>
                </a:lnTo>
                <a:lnTo>
                  <a:pt x="427532" y="196570"/>
                </a:lnTo>
                <a:lnTo>
                  <a:pt x="417322" y="146456"/>
                </a:lnTo>
                <a:lnTo>
                  <a:pt x="396163" y="101345"/>
                </a:lnTo>
                <a:lnTo>
                  <a:pt x="365518" y="62725"/>
                </a:lnTo>
                <a:lnTo>
                  <a:pt x="326898" y="32080"/>
                </a:lnTo>
                <a:lnTo>
                  <a:pt x="281787" y="10921"/>
                </a:lnTo>
                <a:lnTo>
                  <a:pt x="231686" y="711"/>
                </a:lnTo>
                <a:lnTo>
                  <a:pt x="2141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86711" y="7086598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121" y="0"/>
                </a:moveTo>
                <a:lnTo>
                  <a:pt x="146456" y="10921"/>
                </a:lnTo>
                <a:lnTo>
                  <a:pt x="101345" y="32080"/>
                </a:lnTo>
                <a:lnTo>
                  <a:pt x="62725" y="62725"/>
                </a:lnTo>
                <a:lnTo>
                  <a:pt x="32080" y="101345"/>
                </a:lnTo>
                <a:lnTo>
                  <a:pt x="10921" y="146456"/>
                </a:lnTo>
                <a:lnTo>
                  <a:pt x="711" y="196557"/>
                </a:lnTo>
                <a:lnTo>
                  <a:pt x="0" y="214121"/>
                </a:lnTo>
                <a:lnTo>
                  <a:pt x="2806" y="248843"/>
                </a:lnTo>
                <a:lnTo>
                  <a:pt x="16827" y="297459"/>
                </a:lnTo>
                <a:lnTo>
                  <a:pt x="41313" y="340575"/>
                </a:lnTo>
                <a:lnTo>
                  <a:pt x="74777" y="376694"/>
                </a:lnTo>
                <a:lnTo>
                  <a:pt x="115722" y="404342"/>
                </a:lnTo>
                <a:lnTo>
                  <a:pt x="162674" y="422020"/>
                </a:lnTo>
                <a:lnTo>
                  <a:pt x="214121" y="428243"/>
                </a:lnTo>
                <a:lnTo>
                  <a:pt x="231686" y="427532"/>
                </a:lnTo>
                <a:lnTo>
                  <a:pt x="281787" y="417321"/>
                </a:lnTo>
                <a:lnTo>
                  <a:pt x="326897" y="396163"/>
                </a:lnTo>
                <a:lnTo>
                  <a:pt x="365518" y="365518"/>
                </a:lnTo>
                <a:lnTo>
                  <a:pt x="396163" y="326897"/>
                </a:lnTo>
                <a:lnTo>
                  <a:pt x="417321" y="281800"/>
                </a:lnTo>
                <a:lnTo>
                  <a:pt x="427532" y="231686"/>
                </a:lnTo>
                <a:lnTo>
                  <a:pt x="428243" y="214121"/>
                </a:lnTo>
                <a:lnTo>
                  <a:pt x="427532" y="196557"/>
                </a:lnTo>
                <a:lnTo>
                  <a:pt x="417321" y="146456"/>
                </a:lnTo>
                <a:lnTo>
                  <a:pt x="396163" y="101345"/>
                </a:lnTo>
                <a:lnTo>
                  <a:pt x="365518" y="62725"/>
                </a:lnTo>
                <a:lnTo>
                  <a:pt x="326897" y="32080"/>
                </a:lnTo>
                <a:lnTo>
                  <a:pt x="281787" y="10921"/>
                </a:lnTo>
                <a:lnTo>
                  <a:pt x="231686" y="711"/>
                </a:lnTo>
                <a:lnTo>
                  <a:pt x="214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94332" y="8124442"/>
            <a:ext cx="429895" cy="429895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214883" y="0"/>
                </a:moveTo>
                <a:lnTo>
                  <a:pt x="146977" y="10960"/>
                </a:lnTo>
                <a:lnTo>
                  <a:pt x="101701" y="32194"/>
                </a:lnTo>
                <a:lnTo>
                  <a:pt x="62941" y="62941"/>
                </a:lnTo>
                <a:lnTo>
                  <a:pt x="32194" y="101701"/>
                </a:lnTo>
                <a:lnTo>
                  <a:pt x="10960" y="146977"/>
                </a:lnTo>
                <a:lnTo>
                  <a:pt x="711" y="197269"/>
                </a:lnTo>
                <a:lnTo>
                  <a:pt x="0" y="214883"/>
                </a:lnTo>
                <a:lnTo>
                  <a:pt x="2806" y="249732"/>
                </a:lnTo>
                <a:lnTo>
                  <a:pt x="16890" y="298513"/>
                </a:lnTo>
                <a:lnTo>
                  <a:pt x="41465" y="341782"/>
                </a:lnTo>
                <a:lnTo>
                  <a:pt x="75044" y="378040"/>
                </a:lnTo>
                <a:lnTo>
                  <a:pt x="116141" y="405777"/>
                </a:lnTo>
                <a:lnTo>
                  <a:pt x="163245" y="423519"/>
                </a:lnTo>
                <a:lnTo>
                  <a:pt x="214883" y="429767"/>
                </a:lnTo>
                <a:lnTo>
                  <a:pt x="232498" y="429056"/>
                </a:lnTo>
                <a:lnTo>
                  <a:pt x="282790" y="418807"/>
                </a:lnTo>
                <a:lnTo>
                  <a:pt x="328066" y="397573"/>
                </a:lnTo>
                <a:lnTo>
                  <a:pt x="366826" y="366826"/>
                </a:lnTo>
                <a:lnTo>
                  <a:pt x="397573" y="328066"/>
                </a:lnTo>
                <a:lnTo>
                  <a:pt x="418807" y="282790"/>
                </a:lnTo>
                <a:lnTo>
                  <a:pt x="429056" y="232511"/>
                </a:lnTo>
                <a:lnTo>
                  <a:pt x="429767" y="214883"/>
                </a:lnTo>
                <a:lnTo>
                  <a:pt x="429056" y="197269"/>
                </a:lnTo>
                <a:lnTo>
                  <a:pt x="418807" y="146977"/>
                </a:lnTo>
                <a:lnTo>
                  <a:pt x="397573" y="101701"/>
                </a:lnTo>
                <a:lnTo>
                  <a:pt x="366826" y="62941"/>
                </a:lnTo>
                <a:lnTo>
                  <a:pt x="328066" y="32194"/>
                </a:lnTo>
                <a:lnTo>
                  <a:pt x="282790" y="10960"/>
                </a:lnTo>
                <a:lnTo>
                  <a:pt x="232498" y="711"/>
                </a:lnTo>
                <a:lnTo>
                  <a:pt x="214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031536" y="5604733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16637" y="7130415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05860" y="8195509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887347" y="5119192"/>
            <a:ext cx="8400652" cy="5160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668000" y="7426450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122" y="0"/>
                </a:moveTo>
                <a:lnTo>
                  <a:pt x="146456" y="10921"/>
                </a:lnTo>
                <a:lnTo>
                  <a:pt x="101346" y="32080"/>
                </a:lnTo>
                <a:lnTo>
                  <a:pt x="62725" y="62725"/>
                </a:lnTo>
                <a:lnTo>
                  <a:pt x="32080" y="101345"/>
                </a:lnTo>
                <a:lnTo>
                  <a:pt x="10922" y="146456"/>
                </a:lnTo>
                <a:lnTo>
                  <a:pt x="711" y="196557"/>
                </a:lnTo>
                <a:lnTo>
                  <a:pt x="0" y="214121"/>
                </a:lnTo>
                <a:lnTo>
                  <a:pt x="2806" y="248843"/>
                </a:lnTo>
                <a:lnTo>
                  <a:pt x="16827" y="297459"/>
                </a:lnTo>
                <a:lnTo>
                  <a:pt x="41313" y="340575"/>
                </a:lnTo>
                <a:lnTo>
                  <a:pt x="74777" y="376694"/>
                </a:lnTo>
                <a:lnTo>
                  <a:pt x="115722" y="404342"/>
                </a:lnTo>
                <a:lnTo>
                  <a:pt x="162674" y="422020"/>
                </a:lnTo>
                <a:lnTo>
                  <a:pt x="214122" y="428243"/>
                </a:lnTo>
                <a:lnTo>
                  <a:pt x="231686" y="427532"/>
                </a:lnTo>
                <a:lnTo>
                  <a:pt x="281787" y="417321"/>
                </a:lnTo>
                <a:lnTo>
                  <a:pt x="326898" y="396163"/>
                </a:lnTo>
                <a:lnTo>
                  <a:pt x="365518" y="365518"/>
                </a:lnTo>
                <a:lnTo>
                  <a:pt x="396163" y="326897"/>
                </a:lnTo>
                <a:lnTo>
                  <a:pt x="417322" y="281800"/>
                </a:lnTo>
                <a:lnTo>
                  <a:pt x="427532" y="231686"/>
                </a:lnTo>
                <a:lnTo>
                  <a:pt x="428244" y="214121"/>
                </a:lnTo>
                <a:lnTo>
                  <a:pt x="427532" y="196557"/>
                </a:lnTo>
                <a:lnTo>
                  <a:pt x="417322" y="146456"/>
                </a:lnTo>
                <a:lnTo>
                  <a:pt x="396163" y="101345"/>
                </a:lnTo>
                <a:lnTo>
                  <a:pt x="365518" y="62725"/>
                </a:lnTo>
                <a:lnTo>
                  <a:pt x="326898" y="32080"/>
                </a:lnTo>
                <a:lnTo>
                  <a:pt x="281787" y="10921"/>
                </a:lnTo>
                <a:lnTo>
                  <a:pt x="231686" y="711"/>
                </a:lnTo>
                <a:lnTo>
                  <a:pt x="2141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857732" y="8121394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214121" y="0"/>
                </a:moveTo>
                <a:lnTo>
                  <a:pt x="146456" y="10921"/>
                </a:lnTo>
                <a:lnTo>
                  <a:pt x="101345" y="32080"/>
                </a:lnTo>
                <a:lnTo>
                  <a:pt x="62725" y="62725"/>
                </a:lnTo>
                <a:lnTo>
                  <a:pt x="32080" y="101345"/>
                </a:lnTo>
                <a:lnTo>
                  <a:pt x="10921" y="146456"/>
                </a:lnTo>
                <a:lnTo>
                  <a:pt x="711" y="196557"/>
                </a:lnTo>
                <a:lnTo>
                  <a:pt x="0" y="214121"/>
                </a:lnTo>
                <a:lnTo>
                  <a:pt x="2806" y="248843"/>
                </a:lnTo>
                <a:lnTo>
                  <a:pt x="16827" y="297459"/>
                </a:lnTo>
                <a:lnTo>
                  <a:pt x="41313" y="340575"/>
                </a:lnTo>
                <a:lnTo>
                  <a:pt x="74777" y="376694"/>
                </a:lnTo>
                <a:lnTo>
                  <a:pt x="115722" y="404342"/>
                </a:lnTo>
                <a:lnTo>
                  <a:pt x="162674" y="422020"/>
                </a:lnTo>
                <a:lnTo>
                  <a:pt x="214121" y="428243"/>
                </a:lnTo>
                <a:lnTo>
                  <a:pt x="231686" y="427532"/>
                </a:lnTo>
                <a:lnTo>
                  <a:pt x="281787" y="417321"/>
                </a:lnTo>
                <a:lnTo>
                  <a:pt x="326897" y="396163"/>
                </a:lnTo>
                <a:lnTo>
                  <a:pt x="365518" y="365518"/>
                </a:lnTo>
                <a:lnTo>
                  <a:pt x="396163" y="326897"/>
                </a:lnTo>
                <a:lnTo>
                  <a:pt x="417321" y="281800"/>
                </a:lnTo>
                <a:lnTo>
                  <a:pt x="427532" y="231686"/>
                </a:lnTo>
                <a:lnTo>
                  <a:pt x="428243" y="214121"/>
                </a:lnTo>
                <a:lnTo>
                  <a:pt x="427532" y="196557"/>
                </a:lnTo>
                <a:lnTo>
                  <a:pt x="417321" y="146456"/>
                </a:lnTo>
                <a:lnTo>
                  <a:pt x="396163" y="101345"/>
                </a:lnTo>
                <a:lnTo>
                  <a:pt x="365518" y="62725"/>
                </a:lnTo>
                <a:lnTo>
                  <a:pt x="326897" y="32080"/>
                </a:lnTo>
                <a:lnTo>
                  <a:pt x="281787" y="10921"/>
                </a:lnTo>
                <a:lnTo>
                  <a:pt x="231686" y="711"/>
                </a:lnTo>
                <a:lnTo>
                  <a:pt x="214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517111" y="8665462"/>
            <a:ext cx="428625" cy="429895"/>
          </a:xfrm>
          <a:custGeom>
            <a:avLst/>
            <a:gdLst/>
            <a:ahLst/>
            <a:cxnLst/>
            <a:rect l="l" t="t" r="r" b="b"/>
            <a:pathLst>
              <a:path w="428625" h="429895">
                <a:moveTo>
                  <a:pt x="214121" y="0"/>
                </a:moveTo>
                <a:lnTo>
                  <a:pt x="146456" y="10960"/>
                </a:lnTo>
                <a:lnTo>
                  <a:pt x="101345" y="32194"/>
                </a:lnTo>
                <a:lnTo>
                  <a:pt x="62725" y="62941"/>
                </a:lnTo>
                <a:lnTo>
                  <a:pt x="32080" y="101701"/>
                </a:lnTo>
                <a:lnTo>
                  <a:pt x="10921" y="146977"/>
                </a:lnTo>
                <a:lnTo>
                  <a:pt x="711" y="197269"/>
                </a:lnTo>
                <a:lnTo>
                  <a:pt x="0" y="214884"/>
                </a:lnTo>
                <a:lnTo>
                  <a:pt x="2806" y="249732"/>
                </a:lnTo>
                <a:lnTo>
                  <a:pt x="16827" y="298513"/>
                </a:lnTo>
                <a:lnTo>
                  <a:pt x="41313" y="341782"/>
                </a:lnTo>
                <a:lnTo>
                  <a:pt x="74777" y="378040"/>
                </a:lnTo>
                <a:lnTo>
                  <a:pt x="115722" y="405777"/>
                </a:lnTo>
                <a:lnTo>
                  <a:pt x="162674" y="423519"/>
                </a:lnTo>
                <a:lnTo>
                  <a:pt x="214121" y="429768"/>
                </a:lnTo>
                <a:lnTo>
                  <a:pt x="231686" y="429056"/>
                </a:lnTo>
                <a:lnTo>
                  <a:pt x="281787" y="418807"/>
                </a:lnTo>
                <a:lnTo>
                  <a:pt x="326897" y="397573"/>
                </a:lnTo>
                <a:lnTo>
                  <a:pt x="365518" y="366826"/>
                </a:lnTo>
                <a:lnTo>
                  <a:pt x="396163" y="328066"/>
                </a:lnTo>
                <a:lnTo>
                  <a:pt x="417321" y="282790"/>
                </a:lnTo>
                <a:lnTo>
                  <a:pt x="427532" y="232511"/>
                </a:lnTo>
                <a:lnTo>
                  <a:pt x="428243" y="214884"/>
                </a:lnTo>
                <a:lnTo>
                  <a:pt x="427532" y="197269"/>
                </a:lnTo>
                <a:lnTo>
                  <a:pt x="417321" y="146977"/>
                </a:lnTo>
                <a:lnTo>
                  <a:pt x="396163" y="101701"/>
                </a:lnTo>
                <a:lnTo>
                  <a:pt x="365518" y="62941"/>
                </a:lnTo>
                <a:lnTo>
                  <a:pt x="326897" y="32194"/>
                </a:lnTo>
                <a:lnTo>
                  <a:pt x="281787" y="10960"/>
                </a:lnTo>
                <a:lnTo>
                  <a:pt x="231686" y="711"/>
                </a:lnTo>
                <a:lnTo>
                  <a:pt x="2141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787766" y="7494268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977022" y="8189431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636902" y="8758432"/>
            <a:ext cx="1860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1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727" y="0"/>
            <a:ext cx="16654780" cy="10287000"/>
          </a:xfrm>
          <a:custGeom>
            <a:avLst/>
            <a:gdLst/>
            <a:ahLst/>
            <a:cxnLst/>
            <a:rect l="l" t="t" r="r" b="b"/>
            <a:pathLst>
              <a:path w="16654780" h="10287000">
                <a:moveTo>
                  <a:pt x="0" y="10287000"/>
                </a:moveTo>
                <a:lnTo>
                  <a:pt x="16654272" y="10287000"/>
                </a:lnTo>
                <a:lnTo>
                  <a:pt x="1665427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33855" cy="287020"/>
          </a:xfrm>
          <a:custGeom>
            <a:avLst/>
            <a:gdLst/>
            <a:ahLst/>
            <a:cxnLst/>
            <a:rect l="l" t="t" r="r" b="b"/>
            <a:pathLst>
              <a:path w="1633855" h="287020">
                <a:moveTo>
                  <a:pt x="0" y="286512"/>
                </a:moveTo>
                <a:lnTo>
                  <a:pt x="1633727" y="286512"/>
                </a:lnTo>
                <a:lnTo>
                  <a:pt x="1633727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033272"/>
            <a:ext cx="1633855" cy="9253855"/>
          </a:xfrm>
          <a:custGeom>
            <a:avLst/>
            <a:gdLst/>
            <a:ahLst/>
            <a:cxnLst/>
            <a:rect l="l" t="t" r="r" b="b"/>
            <a:pathLst>
              <a:path w="1633855" h="9253855">
                <a:moveTo>
                  <a:pt x="0" y="9253728"/>
                </a:moveTo>
                <a:lnTo>
                  <a:pt x="1633727" y="9253728"/>
                </a:lnTo>
                <a:lnTo>
                  <a:pt x="1633727" y="0"/>
                </a:lnTo>
                <a:lnTo>
                  <a:pt x="0" y="0"/>
                </a:lnTo>
                <a:lnTo>
                  <a:pt x="0" y="9253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8604" y="3181350"/>
            <a:ext cx="711200" cy="6567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FFFFFF"/>
                </a:solidFill>
                <a:latin typeface="Open Sans"/>
                <a:cs typeface="Open Sans"/>
              </a:rPr>
              <a:t>ПР</a:t>
            </a:r>
            <a:r>
              <a:rPr sz="5400" spc="-10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5400" dirty="0">
                <a:solidFill>
                  <a:srgbClr val="FFFFFF"/>
                </a:solidFill>
                <a:latin typeface="Open Sans"/>
                <a:cs typeface="Open Sans"/>
              </a:rPr>
              <a:t>ФИЛЬ</a:t>
            </a:r>
            <a:r>
              <a:rPr sz="5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400" dirty="0">
                <a:solidFill>
                  <a:srgbClr val="FFFFFF"/>
                </a:solidFill>
                <a:latin typeface="Open Sans"/>
                <a:cs typeface="Open Sans"/>
              </a:rPr>
              <a:t>П</a:t>
            </a:r>
            <a:r>
              <a:rPr sz="5400" spc="-114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5400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5400" spc="-5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5400" dirty="0">
                <a:solidFill>
                  <a:srgbClr val="FFFFFF"/>
                </a:solidFill>
                <a:latin typeface="Open Sans"/>
                <a:cs typeface="Open Sans"/>
              </a:rPr>
              <a:t>Г</a:t>
            </a:r>
            <a:r>
              <a:rPr sz="5400" spc="-5" dirty="0">
                <a:solidFill>
                  <a:srgbClr val="FFFFFF"/>
                </a:solidFill>
                <a:latin typeface="Open Sans"/>
                <a:cs typeface="Open Sans"/>
              </a:rPr>
              <a:t>К</a:t>
            </a:r>
            <a:r>
              <a:rPr sz="5400" dirty="0">
                <a:solidFill>
                  <a:srgbClr val="FFFFFF"/>
                </a:solidFill>
                <a:latin typeface="Open Sans"/>
                <a:cs typeface="Open Sans"/>
              </a:rPr>
              <a:t>Л</a:t>
            </a:r>
            <a:endParaRPr sz="5400">
              <a:latin typeface="Open Sans"/>
              <a:cs typeface="Ope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03247" y="4306823"/>
            <a:ext cx="5800343" cy="5977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8315" y="8023859"/>
            <a:ext cx="133985" cy="1615440"/>
          </a:xfrm>
          <a:custGeom>
            <a:avLst/>
            <a:gdLst/>
            <a:ahLst/>
            <a:cxnLst/>
            <a:rect l="l" t="t" r="r" b="b"/>
            <a:pathLst>
              <a:path w="133984" h="1615440">
                <a:moveTo>
                  <a:pt x="133680" y="1615046"/>
                </a:moveTo>
                <a:lnTo>
                  <a:pt x="0" y="1615046"/>
                </a:lnTo>
                <a:lnTo>
                  <a:pt x="0" y="0"/>
                </a:lnTo>
                <a:lnTo>
                  <a:pt x="133680" y="0"/>
                </a:lnTo>
                <a:lnTo>
                  <a:pt x="133680" y="1615046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02540" y="1216152"/>
            <a:ext cx="4227575" cy="3232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86511"/>
            <a:ext cx="9525000" cy="746760"/>
          </a:xfrm>
          <a:custGeom>
            <a:avLst/>
            <a:gdLst/>
            <a:ahLst/>
            <a:cxnLst/>
            <a:rect l="l" t="t" r="r" b="b"/>
            <a:pathLst>
              <a:path w="9525000" h="746760">
                <a:moveTo>
                  <a:pt x="0" y="746759"/>
                </a:moveTo>
                <a:lnTo>
                  <a:pt x="9525000" y="746759"/>
                </a:lnTo>
                <a:lnTo>
                  <a:pt x="9525000" y="0"/>
                </a:lnTo>
                <a:lnTo>
                  <a:pt x="0" y="0"/>
                </a:lnTo>
                <a:lnTo>
                  <a:pt x="0" y="746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06528" y="6035040"/>
            <a:ext cx="4323587" cy="3570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12219" y="492773"/>
            <a:ext cx="15593694" cy="398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893050" algn="ctr">
              <a:lnSpc>
                <a:spcPts val="2800"/>
              </a:lnSpc>
            </a:pP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ДВА В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ДА</a:t>
            </a:r>
            <a:r>
              <a:rPr sz="2700" spc="1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ВС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Т</a:t>
            </a:r>
            <a:r>
              <a:rPr sz="2700" spc="-14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АИ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А</a:t>
            </a:r>
            <a:r>
              <a:rPr sz="2700" spc="-5" dirty="0">
                <a:solidFill>
                  <a:srgbClr val="FFFFFF"/>
                </a:solidFill>
                <a:latin typeface="Open Sans"/>
                <a:cs typeface="Open Sans"/>
              </a:rPr>
              <a:t>ЕМ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ЫХ</a:t>
            </a:r>
            <a:r>
              <a:rPr sz="2700" spc="2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Open Sans"/>
                <a:cs typeface="Open Sans"/>
              </a:rPr>
              <a:t>Ш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И</a:t>
            </a:r>
            <a:r>
              <a:rPr sz="2700" spc="-5" dirty="0">
                <a:solidFill>
                  <a:srgbClr val="FFFFFF"/>
                </a:solidFill>
                <a:latin typeface="Open Sans"/>
                <a:cs typeface="Open Sans"/>
              </a:rPr>
              <a:t>НОП</a:t>
            </a:r>
            <a:r>
              <a:rPr sz="2700" spc="-10" dirty="0">
                <a:solidFill>
                  <a:srgbClr val="FFFFFF"/>
                </a:solidFill>
                <a:latin typeface="Open Sans"/>
                <a:cs typeface="Open Sans"/>
              </a:rPr>
              <a:t>Р</a:t>
            </a:r>
            <a:r>
              <a:rPr sz="2700" spc="-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r>
              <a:rPr sz="2700" spc="-5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Д</a:t>
            </a:r>
            <a:r>
              <a:rPr sz="2700" spc="-5" dirty="0">
                <a:solidFill>
                  <a:srgbClr val="FFFFFF"/>
                </a:solidFill>
                <a:latin typeface="Open Sans"/>
                <a:cs typeface="Open Sans"/>
              </a:rPr>
              <a:t>О</a:t>
            </a:r>
            <a:r>
              <a:rPr sz="2700" dirty="0">
                <a:solidFill>
                  <a:srgbClr val="FFFFFF"/>
                </a:solidFill>
                <a:latin typeface="Open Sans"/>
                <a:cs typeface="Open Sans"/>
              </a:rPr>
              <a:t>В</a:t>
            </a:r>
            <a:endParaRPr sz="2700">
              <a:latin typeface="Open Sans"/>
              <a:cs typeface="Open Sans"/>
            </a:endParaRPr>
          </a:p>
          <a:p>
            <a:pPr marL="422275" indent="9345295">
              <a:lnSpc>
                <a:spcPts val="2560"/>
              </a:lnSpc>
            </a:pPr>
            <a:r>
              <a:rPr sz="2500" b="1" spc="-10" dirty="0">
                <a:latin typeface="Open Sans"/>
                <a:cs typeface="Open Sans"/>
              </a:rPr>
              <a:t>LI</a:t>
            </a:r>
            <a:r>
              <a:rPr sz="2500" b="1" spc="-30" dirty="0">
                <a:latin typeface="Open Sans"/>
                <a:cs typeface="Open Sans"/>
              </a:rPr>
              <a:t>N</a:t>
            </a:r>
            <a:r>
              <a:rPr sz="2500" b="1" spc="-25" dirty="0">
                <a:latin typeface="Open Sans"/>
                <a:cs typeface="Open Sans"/>
              </a:rPr>
              <a:t>E</a:t>
            </a:r>
            <a:r>
              <a:rPr sz="2500" b="1" spc="-20" dirty="0">
                <a:latin typeface="Open Sans"/>
                <a:cs typeface="Open Sans"/>
              </a:rPr>
              <a:t>A</a:t>
            </a:r>
            <a:r>
              <a:rPr sz="2500" b="1" spc="15" dirty="0">
                <a:latin typeface="Open Sans"/>
                <a:cs typeface="Open Sans"/>
              </a:rPr>
              <a:t> </a:t>
            </a:r>
            <a:r>
              <a:rPr sz="2500" spc="-10" dirty="0">
                <a:latin typeface="Open Sans"/>
                <a:cs typeface="Open Sans"/>
              </a:rPr>
              <a:t>-</a:t>
            </a:r>
            <a:r>
              <a:rPr sz="2500" spc="-5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Для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лис</a:t>
            </a:r>
            <a:r>
              <a:rPr sz="2500" spc="-20" dirty="0">
                <a:latin typeface="Open Sans"/>
                <a:cs typeface="Open Sans"/>
              </a:rPr>
              <a:t>т</a:t>
            </a:r>
            <a:r>
              <a:rPr sz="2500" spc="-15" dirty="0">
                <a:latin typeface="Open Sans"/>
                <a:cs typeface="Open Sans"/>
              </a:rPr>
              <a:t>а</a:t>
            </a:r>
            <a:r>
              <a:rPr sz="2500" dirty="0">
                <a:latin typeface="Open Sans"/>
                <a:cs typeface="Open Sans"/>
              </a:rPr>
              <a:t> </a:t>
            </a:r>
            <a:r>
              <a:rPr sz="2500" spc="-15" dirty="0">
                <a:latin typeface="Open Sans"/>
                <a:cs typeface="Open Sans"/>
              </a:rPr>
              <a:t>ги</a:t>
            </a:r>
            <a:r>
              <a:rPr sz="2500" spc="-25" dirty="0">
                <a:latin typeface="Open Sans"/>
                <a:cs typeface="Open Sans"/>
              </a:rPr>
              <a:t>п</a:t>
            </a:r>
            <a:r>
              <a:rPr sz="2500" spc="-15" dirty="0">
                <a:latin typeface="Open Sans"/>
                <a:cs typeface="Open Sans"/>
              </a:rPr>
              <a:t>сока</a:t>
            </a:r>
            <a:r>
              <a:rPr sz="2500" spc="-45" dirty="0">
                <a:latin typeface="Open Sans"/>
                <a:cs typeface="Open Sans"/>
              </a:rPr>
              <a:t>рт</a:t>
            </a:r>
            <a:r>
              <a:rPr sz="2500" spc="-15" dirty="0">
                <a:latin typeface="Open Sans"/>
                <a:cs typeface="Open Sans"/>
              </a:rPr>
              <a:t>она</a:t>
            </a:r>
            <a:r>
              <a:rPr sz="2500" spc="25" dirty="0">
                <a:latin typeface="Open Sans"/>
                <a:cs typeface="Open Sans"/>
              </a:rPr>
              <a:t> </a:t>
            </a:r>
            <a:r>
              <a:rPr sz="2500" b="1" spc="-15" dirty="0">
                <a:latin typeface="Open Sans"/>
                <a:cs typeface="Open Sans"/>
              </a:rPr>
              <a:t>9</a:t>
            </a:r>
            <a:r>
              <a:rPr sz="2500" b="1" dirty="0">
                <a:latin typeface="Open Sans"/>
                <a:cs typeface="Open Sans"/>
              </a:rPr>
              <a:t> </a:t>
            </a:r>
            <a:r>
              <a:rPr sz="2500" b="1" spc="-20" dirty="0">
                <a:latin typeface="Open Sans"/>
                <a:cs typeface="Open Sans"/>
              </a:rPr>
              <a:t>м</a:t>
            </a:r>
            <a:r>
              <a:rPr sz="2500" b="1" spc="-25" dirty="0">
                <a:latin typeface="Open Sans"/>
                <a:cs typeface="Open Sans"/>
              </a:rPr>
              <a:t>м</a:t>
            </a:r>
            <a:endParaRPr sz="25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250">
              <a:latin typeface="Times New Roman"/>
              <a:cs typeface="Times New Roman"/>
            </a:endParaRPr>
          </a:p>
          <a:p>
            <a:pPr marL="422275" marR="7505065" algn="just">
              <a:lnSpc>
                <a:spcPct val="100000"/>
              </a:lnSpc>
            </a:pPr>
            <a:r>
              <a:rPr sz="2200" spc="-1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0" dirty="0">
                <a:latin typeface="Open Sans"/>
                <a:cs typeface="Open Sans"/>
              </a:rPr>
              <a:t>ри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ивн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ь</a:t>
            </a:r>
            <a:r>
              <a:rPr sz="2200" spc="4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0" dirty="0">
                <a:latin typeface="Open Sans"/>
                <a:cs typeface="Open Sans"/>
              </a:rPr>
              <a:t>сс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45" dirty="0">
                <a:latin typeface="Open Sans"/>
                <a:cs typeface="Open Sans"/>
              </a:rPr>
              <a:t>р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и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н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4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зв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0" dirty="0">
                <a:latin typeface="Open Sans"/>
                <a:cs typeface="Open Sans"/>
              </a:rPr>
              <a:t>я</a:t>
            </a:r>
            <a:r>
              <a:rPr sz="2200" spc="-15" dirty="0">
                <a:latin typeface="Open Sans"/>
                <a:cs typeface="Open Sans"/>
              </a:rPr>
              <a:t>ет</a:t>
            </a:r>
            <a:r>
              <a:rPr sz="2200" spc="-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ам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бр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ь</a:t>
            </a:r>
            <a:r>
              <a:rPr sz="2200" spc="-1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вс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5" dirty="0">
                <a:latin typeface="Open Sans"/>
                <a:cs typeface="Open Sans"/>
              </a:rPr>
              <a:t>аи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ае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20" dirty="0">
                <a:latin typeface="Open Sans"/>
                <a:cs typeface="Open Sans"/>
              </a:rPr>
              <a:t>ый</a:t>
            </a:r>
            <a:r>
              <a:rPr sz="2200" spc="5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шин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не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б</a:t>
            </a:r>
            <a:r>
              <a:rPr sz="2200" spc="-65" dirty="0">
                <a:latin typeface="Open Sans"/>
                <a:cs typeface="Open Sans"/>
              </a:rPr>
              <a:t>х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ди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20" dirty="0">
                <a:latin typeface="Open Sans"/>
                <a:cs typeface="Open Sans"/>
              </a:rPr>
              <a:t>ую</a:t>
            </a:r>
            <a:r>
              <a:rPr sz="2200" spc="25" dirty="0">
                <a:latin typeface="Open Sans"/>
                <a:cs typeface="Open Sans"/>
              </a:rPr>
              <a:t> 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лщ</a:t>
            </a:r>
            <a:r>
              <a:rPr sz="2200" spc="-15" dirty="0">
                <a:latin typeface="Open Sans"/>
                <a:cs typeface="Open Sans"/>
              </a:rPr>
              <a:t>ину</a:t>
            </a:r>
            <a:r>
              <a:rPr sz="2200" spc="-1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гип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ка</a:t>
            </a:r>
            <a:r>
              <a:rPr sz="2200" spc="-45" dirty="0">
                <a:latin typeface="Open Sans"/>
                <a:cs typeface="Open Sans"/>
              </a:rPr>
              <a:t>рт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на.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2250">
              <a:latin typeface="Times New Roman"/>
              <a:cs typeface="Times New Roman"/>
            </a:endParaRPr>
          </a:p>
          <a:p>
            <a:pPr marL="422275" marR="6985634">
              <a:lnSpc>
                <a:spcPct val="100000"/>
              </a:lnSpc>
            </a:pP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нужн</a:t>
            </a:r>
            <a:r>
              <a:rPr sz="2200" spc="-15" dirty="0">
                <a:latin typeface="Open Sans"/>
                <a:cs typeface="Open Sans"/>
              </a:rPr>
              <a:t>а</a:t>
            </a:r>
            <a:r>
              <a:rPr sz="2200" spc="4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б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ее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о</a:t>
            </a:r>
            <a:r>
              <a:rPr sz="2200" b="1" spc="-15" dirty="0">
                <a:latin typeface="Open Sans"/>
                <a:cs typeface="Open Sans"/>
              </a:rPr>
              <a:t>б</a:t>
            </a:r>
            <a:r>
              <a:rPr sz="2200" b="1" spc="-20" dirty="0">
                <a:latin typeface="Open Sans"/>
                <a:cs typeface="Open Sans"/>
              </a:rPr>
              <a:t>ле</a:t>
            </a:r>
            <a:r>
              <a:rPr sz="2200" b="1" spc="-25" dirty="0">
                <a:latin typeface="Open Sans"/>
                <a:cs typeface="Open Sans"/>
              </a:rPr>
              <a:t>г</a:t>
            </a:r>
            <a:r>
              <a:rPr sz="2200" b="1" spc="-20" dirty="0">
                <a:latin typeface="Open Sans"/>
                <a:cs typeface="Open Sans"/>
              </a:rPr>
              <a:t>ченн</a:t>
            </a:r>
            <a:r>
              <a:rPr sz="2200" b="1" spc="-10" dirty="0">
                <a:latin typeface="Open Sans"/>
                <a:cs typeface="Open Sans"/>
              </a:rPr>
              <a:t>а</a:t>
            </a:r>
            <a:r>
              <a:rPr sz="2200" b="1" spc="-15" dirty="0">
                <a:latin typeface="Open Sans"/>
                <a:cs typeface="Open Sans"/>
              </a:rPr>
              <a:t>я</a:t>
            </a:r>
            <a:r>
              <a:rPr sz="2200" b="1" spc="30" dirty="0">
                <a:latin typeface="Open Sans"/>
                <a:cs typeface="Open Sans"/>
              </a:rPr>
              <a:t> </a:t>
            </a:r>
            <a:r>
              <a:rPr sz="2200" b="1" spc="-70" dirty="0">
                <a:latin typeface="Open Sans"/>
                <a:cs typeface="Open Sans"/>
              </a:rPr>
              <a:t>к</a:t>
            </a:r>
            <a:r>
              <a:rPr sz="2200" b="1" spc="-20" dirty="0">
                <a:latin typeface="Open Sans"/>
                <a:cs typeface="Open Sans"/>
              </a:rPr>
              <a:t>онст</a:t>
            </a:r>
            <a:r>
              <a:rPr sz="2200" b="1" spc="-40" dirty="0">
                <a:latin typeface="Open Sans"/>
                <a:cs typeface="Open Sans"/>
              </a:rPr>
              <a:t>р</a:t>
            </a:r>
            <a:r>
              <a:rPr sz="2200" b="1" spc="-20" dirty="0">
                <a:latin typeface="Open Sans"/>
                <a:cs typeface="Open Sans"/>
              </a:rPr>
              <a:t>укция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40" dirty="0">
                <a:latin typeface="Open Sans"/>
                <a:cs typeface="Open Sans"/>
              </a:rPr>
              <a:t> 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1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и</a:t>
            </a:r>
            <a:r>
              <a:rPr sz="2200" spc="-15" dirty="0">
                <a:latin typeface="Open Sans"/>
                <a:cs typeface="Open Sans"/>
              </a:rPr>
              <a:t>деа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ьн</a:t>
            </a:r>
            <a:r>
              <a:rPr sz="2200" spc="-15" dirty="0">
                <a:latin typeface="Open Sans"/>
                <a:cs typeface="Open Sans"/>
              </a:rPr>
              <a:t>о подо</a:t>
            </a:r>
            <a:r>
              <a:rPr sz="2200" spc="-20" dirty="0">
                <a:latin typeface="Open Sans"/>
                <a:cs typeface="Open Sans"/>
              </a:rPr>
              <a:t>й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0" dirty="0">
                <a:latin typeface="Open Sans"/>
                <a:cs typeface="Open Sans"/>
              </a:rPr>
              <a:t>у</a:t>
            </a:r>
            <a:r>
              <a:rPr sz="2200" spc="-15" dirty="0">
                <a:latin typeface="Open Sans"/>
                <a:cs typeface="Open Sans"/>
              </a:rPr>
              <a:t>т</a:t>
            </a:r>
            <a:r>
              <a:rPr sz="2200" spc="-5" dirty="0">
                <a:latin typeface="Open Sans"/>
                <a:cs typeface="Open Sans"/>
              </a:rPr>
              <a:t> 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ис</a:t>
            </a:r>
            <a:r>
              <a:rPr sz="2200" spc="-25" dirty="0">
                <a:latin typeface="Open Sans"/>
                <a:cs typeface="Open Sans"/>
              </a:rPr>
              <a:t>т</a:t>
            </a:r>
            <a:r>
              <a:rPr sz="2200" spc="-20" dirty="0">
                <a:latin typeface="Open Sans"/>
                <a:cs typeface="Open Sans"/>
              </a:rPr>
              <a:t>ы</a:t>
            </a:r>
            <a:r>
              <a:rPr sz="2200" spc="4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9</a:t>
            </a:r>
            <a:r>
              <a:rPr sz="2200" spc="-30" dirty="0">
                <a:latin typeface="Open Sans"/>
                <a:cs typeface="Open Sans"/>
              </a:rPr>
              <a:t>м</a:t>
            </a:r>
            <a:r>
              <a:rPr sz="2200" spc="-20" dirty="0">
                <a:latin typeface="Open Sans"/>
                <a:cs typeface="Open Sans"/>
              </a:rPr>
              <a:t>м</a:t>
            </a:r>
            <a:r>
              <a:rPr sz="2200" spc="1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шин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L</a:t>
            </a:r>
            <a:r>
              <a:rPr sz="2200" b="1" spc="-5" dirty="0">
                <a:latin typeface="Open Sans"/>
                <a:cs typeface="Open Sans"/>
              </a:rPr>
              <a:t>I</a:t>
            </a:r>
            <a:r>
              <a:rPr sz="2200" b="1" spc="-20" dirty="0">
                <a:latin typeface="Open Sans"/>
                <a:cs typeface="Open Sans"/>
              </a:rPr>
              <a:t>N</a:t>
            </a:r>
            <a:r>
              <a:rPr sz="2200" b="1" spc="-25" dirty="0">
                <a:latin typeface="Open Sans"/>
                <a:cs typeface="Open Sans"/>
              </a:rPr>
              <a:t>EA</a:t>
            </a:r>
            <a:r>
              <a:rPr sz="2200" spc="-10" dirty="0"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2250">
              <a:latin typeface="Times New Roman"/>
              <a:cs typeface="Times New Roman"/>
            </a:endParaRPr>
          </a:p>
          <a:p>
            <a:pPr marL="422275" algn="just">
              <a:lnSpc>
                <a:spcPts val="2635"/>
              </a:lnSpc>
            </a:pP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20" dirty="0">
                <a:latin typeface="Open Sans"/>
                <a:cs typeface="Open Sans"/>
              </a:rPr>
              <a:t>с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и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ис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20" dirty="0">
                <a:latin typeface="Open Sans"/>
                <a:cs typeface="Open Sans"/>
              </a:rPr>
              <a:t>ьзу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е</a:t>
            </a:r>
            <a:r>
              <a:rPr sz="2200" spc="45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к</a:t>
            </a:r>
            <a:r>
              <a:rPr sz="2200" b="1" spc="-15" dirty="0">
                <a:latin typeface="Open Sans"/>
                <a:cs typeface="Open Sans"/>
              </a:rPr>
              <a:t>л</a:t>
            </a:r>
            <a:r>
              <a:rPr sz="2200" b="1" spc="-10" dirty="0">
                <a:latin typeface="Open Sans"/>
                <a:cs typeface="Open Sans"/>
              </a:rPr>
              <a:t>а</a:t>
            </a:r>
            <a:r>
              <a:rPr sz="2200" b="1" spc="-15" dirty="0">
                <a:latin typeface="Open Sans"/>
                <a:cs typeface="Open Sans"/>
              </a:rPr>
              <a:t>ссич</a:t>
            </a:r>
            <a:r>
              <a:rPr sz="2200" b="1" spc="-20" dirty="0">
                <a:latin typeface="Open Sans"/>
                <a:cs typeface="Open Sans"/>
              </a:rPr>
              <a:t>е</a:t>
            </a:r>
            <a:r>
              <a:rPr sz="2200" b="1" spc="-15" dirty="0">
                <a:latin typeface="Open Sans"/>
                <a:cs typeface="Open Sans"/>
              </a:rPr>
              <a:t>с</a:t>
            </a:r>
            <a:r>
              <a:rPr sz="2200" b="1" spc="-20" dirty="0">
                <a:latin typeface="Open Sans"/>
                <a:cs typeface="Open Sans"/>
              </a:rPr>
              <a:t>кий</a:t>
            </a:r>
            <a:r>
              <a:rPr sz="2200" b="1" spc="15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25" dirty="0">
                <a:latin typeface="Open Sans"/>
                <a:cs typeface="Open Sans"/>
              </a:rPr>
              <a:t>л</a:t>
            </a:r>
            <a:r>
              <a:rPr sz="2200" spc="-15" dirty="0">
                <a:latin typeface="Open Sans"/>
                <a:cs typeface="Open Sans"/>
              </a:rPr>
              <a:t>я</a:t>
            </a:r>
            <a:r>
              <a:rPr sz="2200" spc="2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р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ссийс</a:t>
            </a:r>
            <a:r>
              <a:rPr sz="2200" spc="-65" dirty="0">
                <a:latin typeface="Open Sans"/>
                <a:cs typeface="Open Sans"/>
              </a:rPr>
              <a:t>к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40" dirty="0">
                <a:latin typeface="Open Sans"/>
                <a:cs typeface="Open Sans"/>
              </a:rPr>
              <a:t>г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30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рын</a:t>
            </a:r>
            <a:r>
              <a:rPr sz="2200" spc="-15" dirty="0">
                <a:latin typeface="Open Sans"/>
                <a:cs typeface="Open Sans"/>
              </a:rPr>
              <a:t>ка</a:t>
            </a:r>
            <a:endParaRPr sz="2200">
              <a:latin typeface="Open Sans"/>
              <a:cs typeface="Open Sans"/>
            </a:endParaRPr>
          </a:p>
          <a:p>
            <a:pPr marL="422275" algn="just">
              <a:lnSpc>
                <a:spcPts val="2635"/>
              </a:lnSpc>
            </a:pPr>
            <a:r>
              <a:rPr sz="2200" b="1" spc="-25" dirty="0">
                <a:latin typeface="Open Sans"/>
                <a:cs typeface="Open Sans"/>
              </a:rPr>
              <a:t>г</a:t>
            </a:r>
            <a:r>
              <a:rPr sz="2200" b="1" spc="-20" dirty="0">
                <a:latin typeface="Open Sans"/>
                <a:cs typeface="Open Sans"/>
              </a:rPr>
              <a:t>ипсок</a:t>
            </a:r>
            <a:r>
              <a:rPr sz="2200" b="1" spc="-10" dirty="0">
                <a:latin typeface="Open Sans"/>
                <a:cs typeface="Open Sans"/>
              </a:rPr>
              <a:t>а</a:t>
            </a:r>
            <a:r>
              <a:rPr sz="2200" b="1" spc="-40" dirty="0">
                <a:latin typeface="Open Sans"/>
                <a:cs typeface="Open Sans"/>
              </a:rPr>
              <a:t>р</a:t>
            </a:r>
            <a:r>
              <a:rPr sz="2200" b="1" spc="-45" dirty="0">
                <a:latin typeface="Open Sans"/>
                <a:cs typeface="Open Sans"/>
              </a:rPr>
              <a:t>т</a:t>
            </a:r>
            <a:r>
              <a:rPr sz="2200" b="1" spc="-20" dirty="0">
                <a:latin typeface="Open Sans"/>
                <a:cs typeface="Open Sans"/>
              </a:rPr>
              <a:t>о</a:t>
            </a:r>
            <a:r>
              <a:rPr sz="2200" b="1" spc="-15" dirty="0">
                <a:latin typeface="Open Sans"/>
                <a:cs typeface="Open Sans"/>
              </a:rPr>
              <a:t>н</a:t>
            </a:r>
            <a:r>
              <a:rPr sz="2200" b="1" spc="4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12,5</a:t>
            </a:r>
            <a:r>
              <a:rPr sz="2200" spc="-30" dirty="0">
                <a:latin typeface="Open Sans"/>
                <a:cs typeface="Open Sans"/>
              </a:rPr>
              <a:t>мм</a:t>
            </a:r>
            <a:r>
              <a:rPr sz="2200" spc="-10" dirty="0">
                <a:latin typeface="Open Sans"/>
                <a:cs typeface="Open Sans"/>
              </a:rPr>
              <a:t>,</a:t>
            </a:r>
            <a:r>
              <a:rPr sz="2200" spc="15" dirty="0">
                <a:latin typeface="Open Sans"/>
                <a:cs typeface="Open Sans"/>
              </a:rPr>
              <a:t> </a:t>
            </a:r>
            <a:r>
              <a:rPr sz="2200" spc="-45" dirty="0">
                <a:latin typeface="Open Sans"/>
                <a:cs typeface="Open Sans"/>
              </a:rPr>
              <a:t>т</a:t>
            </a:r>
            <a:r>
              <a:rPr sz="2200" spc="-15" dirty="0">
                <a:latin typeface="Open Sans"/>
                <a:cs typeface="Open Sans"/>
              </a:rPr>
              <a:t>о</a:t>
            </a:r>
            <a:r>
              <a:rPr sz="2200" spc="5" dirty="0">
                <a:latin typeface="Open Sans"/>
                <a:cs typeface="Open Sans"/>
              </a:rPr>
              <a:t> </a:t>
            </a:r>
            <a:r>
              <a:rPr sz="2200" spc="-20" dirty="0">
                <a:latin typeface="Open Sans"/>
                <a:cs typeface="Open Sans"/>
              </a:rPr>
              <a:t>в</a:t>
            </a:r>
            <a:r>
              <a:rPr sz="2200" spc="-15" dirty="0">
                <a:latin typeface="Open Sans"/>
                <a:cs typeface="Open Sans"/>
              </a:rPr>
              <a:t>ам</a:t>
            </a:r>
            <a:r>
              <a:rPr sz="2200" spc="10" dirty="0">
                <a:latin typeface="Open Sans"/>
                <a:cs typeface="Open Sans"/>
              </a:rPr>
              <a:t> </a:t>
            </a:r>
            <a:r>
              <a:rPr sz="2200" spc="-15" dirty="0">
                <a:latin typeface="Open Sans"/>
                <a:cs typeface="Open Sans"/>
              </a:rPr>
              <a:t>п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15" dirty="0">
                <a:latin typeface="Open Sans"/>
                <a:cs typeface="Open Sans"/>
              </a:rPr>
              <a:t>д</a:t>
            </a:r>
            <a:r>
              <a:rPr sz="2200" spc="-10" dirty="0">
                <a:latin typeface="Open Sans"/>
                <a:cs typeface="Open Sans"/>
              </a:rPr>
              <a:t>о</a:t>
            </a:r>
            <a:r>
              <a:rPr sz="2200" spc="-20" dirty="0">
                <a:latin typeface="Open Sans"/>
                <a:cs typeface="Open Sans"/>
              </a:rPr>
              <a:t>й</a:t>
            </a:r>
            <a:r>
              <a:rPr sz="2200" spc="-15" dirty="0">
                <a:latin typeface="Open Sans"/>
                <a:cs typeface="Open Sans"/>
              </a:rPr>
              <a:t>дет</a:t>
            </a:r>
            <a:r>
              <a:rPr sz="2200" spc="-5" dirty="0">
                <a:latin typeface="Open Sans"/>
                <a:cs typeface="Open Sans"/>
              </a:rPr>
              <a:t> </a:t>
            </a:r>
            <a:r>
              <a:rPr sz="2200" b="1" spc="-20" dirty="0">
                <a:latin typeface="Open Sans"/>
                <a:cs typeface="Open Sans"/>
              </a:rPr>
              <a:t>L</a:t>
            </a:r>
            <a:r>
              <a:rPr sz="2200" b="1" spc="-5" dirty="0">
                <a:latin typeface="Open Sans"/>
                <a:cs typeface="Open Sans"/>
              </a:rPr>
              <a:t>I</a:t>
            </a:r>
            <a:r>
              <a:rPr sz="2200" b="1" spc="-20" dirty="0">
                <a:latin typeface="Open Sans"/>
                <a:cs typeface="Open Sans"/>
              </a:rPr>
              <a:t>N</a:t>
            </a:r>
            <a:r>
              <a:rPr sz="2200" b="1" spc="-25" dirty="0">
                <a:latin typeface="Open Sans"/>
                <a:cs typeface="Open Sans"/>
              </a:rPr>
              <a:t>E</a:t>
            </a:r>
            <a:r>
              <a:rPr sz="2200" b="1" spc="-20" dirty="0">
                <a:latin typeface="Open Sans"/>
                <a:cs typeface="Open Sans"/>
              </a:rPr>
              <a:t>A</a:t>
            </a:r>
            <a:r>
              <a:rPr sz="2200" b="1" spc="-5" dirty="0">
                <a:latin typeface="Open Sans"/>
                <a:cs typeface="Open Sans"/>
              </a:rPr>
              <a:t> </a:t>
            </a:r>
            <a:r>
              <a:rPr sz="2200" b="1" spc="-25" dirty="0">
                <a:latin typeface="Open Sans"/>
                <a:cs typeface="Open Sans"/>
              </a:rPr>
              <a:t>2</a:t>
            </a:r>
            <a:r>
              <a:rPr sz="2200" b="1" spc="-15" dirty="0">
                <a:latin typeface="Open Sans"/>
                <a:cs typeface="Open Sans"/>
              </a:rPr>
              <a:t>.</a:t>
            </a:r>
            <a:r>
              <a:rPr sz="2200" b="1" spc="-25" dirty="0">
                <a:latin typeface="Open Sans"/>
                <a:cs typeface="Open Sans"/>
              </a:rPr>
              <a:t>0</a:t>
            </a:r>
            <a:r>
              <a:rPr sz="2200" b="1" spc="-10" dirty="0">
                <a:latin typeface="Open Sans"/>
                <a:cs typeface="Open Sans"/>
              </a:rPr>
              <a:t>.</a:t>
            </a:r>
            <a:endParaRPr sz="22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37546" y="5516679"/>
            <a:ext cx="628777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-10" dirty="0">
                <a:latin typeface="Open Sans"/>
                <a:cs typeface="Open Sans"/>
              </a:rPr>
              <a:t>L</a:t>
            </a:r>
            <a:r>
              <a:rPr sz="2300" b="1" dirty="0">
                <a:latin typeface="Open Sans"/>
                <a:cs typeface="Open Sans"/>
              </a:rPr>
              <a:t>I</a:t>
            </a:r>
            <a:r>
              <a:rPr sz="2300" b="1" spc="-5" dirty="0">
                <a:latin typeface="Open Sans"/>
                <a:cs typeface="Open Sans"/>
              </a:rPr>
              <a:t>N</a:t>
            </a:r>
            <a:r>
              <a:rPr sz="2300" b="1" dirty="0">
                <a:latin typeface="Open Sans"/>
                <a:cs typeface="Open Sans"/>
              </a:rPr>
              <a:t>EA</a:t>
            </a:r>
            <a:r>
              <a:rPr sz="2300" b="1" spc="-5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2.0</a:t>
            </a:r>
            <a:r>
              <a:rPr sz="2300" b="1" spc="-2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-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Д</a:t>
            </a:r>
            <a:r>
              <a:rPr sz="2300" dirty="0">
                <a:latin typeface="Open Sans"/>
                <a:cs typeface="Open Sans"/>
              </a:rPr>
              <a:t>ля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dirty="0">
                <a:latin typeface="Open Sans"/>
                <a:cs typeface="Open Sans"/>
              </a:rPr>
              <a:t>ли</a:t>
            </a:r>
            <a:r>
              <a:rPr sz="2300" spc="-5" dirty="0">
                <a:latin typeface="Open Sans"/>
                <a:cs typeface="Open Sans"/>
              </a:rPr>
              <a:t>с</a:t>
            </a:r>
            <a:r>
              <a:rPr sz="2300" dirty="0">
                <a:latin typeface="Open Sans"/>
                <a:cs typeface="Open Sans"/>
              </a:rPr>
              <a:t>та</a:t>
            </a:r>
            <a:r>
              <a:rPr sz="2300" spc="-10" dirty="0">
                <a:latin typeface="Open Sans"/>
                <a:cs typeface="Open Sans"/>
              </a:rPr>
              <a:t> </a:t>
            </a:r>
            <a:r>
              <a:rPr sz="2300" spc="-5" dirty="0">
                <a:latin typeface="Open Sans"/>
                <a:cs typeface="Open Sans"/>
              </a:rPr>
              <a:t>г</a:t>
            </a:r>
            <a:r>
              <a:rPr sz="2300" dirty="0">
                <a:latin typeface="Open Sans"/>
                <a:cs typeface="Open Sans"/>
              </a:rPr>
              <a:t>и</a:t>
            </a:r>
            <a:r>
              <a:rPr sz="2300" spc="-5" dirty="0">
                <a:latin typeface="Open Sans"/>
                <a:cs typeface="Open Sans"/>
              </a:rPr>
              <a:t>пс</a:t>
            </a:r>
            <a:r>
              <a:rPr sz="2300" dirty="0">
                <a:latin typeface="Open Sans"/>
                <a:cs typeface="Open Sans"/>
              </a:rPr>
              <a:t>ока</a:t>
            </a:r>
            <a:r>
              <a:rPr sz="2300" spc="-25" dirty="0">
                <a:latin typeface="Open Sans"/>
                <a:cs typeface="Open Sans"/>
              </a:rPr>
              <a:t>р</a:t>
            </a:r>
            <a:r>
              <a:rPr sz="2300" spc="-20" dirty="0">
                <a:latin typeface="Open Sans"/>
                <a:cs typeface="Open Sans"/>
              </a:rPr>
              <a:t>т</a:t>
            </a:r>
            <a:r>
              <a:rPr sz="2300" dirty="0">
                <a:latin typeface="Open Sans"/>
                <a:cs typeface="Open Sans"/>
              </a:rPr>
              <a:t>она</a:t>
            </a:r>
            <a:r>
              <a:rPr sz="2300" spc="-35" dirty="0">
                <a:latin typeface="Open Sans"/>
                <a:cs typeface="Open Sans"/>
              </a:rPr>
              <a:t> </a:t>
            </a:r>
            <a:r>
              <a:rPr sz="2300" b="1" dirty="0">
                <a:latin typeface="Open Sans"/>
                <a:cs typeface="Open Sans"/>
              </a:rPr>
              <a:t>12,5</a:t>
            </a:r>
            <a:r>
              <a:rPr sz="2300" b="1" spc="-20" dirty="0">
                <a:latin typeface="Open Sans"/>
                <a:cs typeface="Open Sans"/>
              </a:rPr>
              <a:t> </a:t>
            </a:r>
            <a:r>
              <a:rPr sz="2300" b="1" spc="-5" dirty="0">
                <a:latin typeface="Open Sans"/>
                <a:cs typeface="Open Sans"/>
              </a:rPr>
              <a:t>м</a:t>
            </a:r>
            <a:r>
              <a:rPr sz="2300" b="1" dirty="0">
                <a:latin typeface="Open Sans"/>
                <a:cs typeface="Open Sans"/>
              </a:rPr>
              <a:t>м</a:t>
            </a:r>
            <a:endParaRPr sz="23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7509" y="1042847"/>
            <a:ext cx="1615440" cy="133985"/>
          </a:xfrm>
          <a:custGeom>
            <a:avLst/>
            <a:gdLst/>
            <a:ahLst/>
            <a:cxnLst/>
            <a:rect l="l" t="t" r="r" b="b"/>
            <a:pathLst>
              <a:path w="1615439" h="133984">
                <a:moveTo>
                  <a:pt x="1615046" y="133680"/>
                </a:moveTo>
                <a:lnTo>
                  <a:pt x="0" y="133680"/>
                </a:lnTo>
                <a:lnTo>
                  <a:pt x="0" y="0"/>
                </a:lnTo>
                <a:lnTo>
                  <a:pt x="1615046" y="0"/>
                </a:lnTo>
                <a:lnTo>
                  <a:pt x="1615046" y="133680"/>
                </a:lnTo>
                <a:close/>
              </a:path>
            </a:pathLst>
          </a:custGeom>
          <a:solidFill>
            <a:srgbClr val="BE2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6300" y="3038857"/>
            <a:ext cx="4372355" cy="2714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90547" y="2045207"/>
            <a:ext cx="3997452" cy="3947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7108" y="6565392"/>
            <a:ext cx="3200399" cy="2068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4279" y="6597395"/>
            <a:ext cx="3200399" cy="2068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322817" y="8882215"/>
            <a:ext cx="4947920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Open Sans"/>
                <a:cs typeface="Open Sans"/>
              </a:rPr>
              <a:t>A</a:t>
            </a:r>
            <a:r>
              <a:rPr sz="2000" spc="-10" dirty="0">
                <a:latin typeface="Open Sans"/>
                <a:cs typeface="Open Sans"/>
              </a:rPr>
              <a:t>482</a:t>
            </a:r>
            <a:r>
              <a:rPr sz="2000" spc="-20" dirty="0">
                <a:latin typeface="Open Sans"/>
                <a:cs typeface="Open Sans"/>
              </a:rPr>
              <a:t>0</a:t>
            </a:r>
            <a:r>
              <a:rPr sz="2000" spc="-10" dirty="0">
                <a:latin typeface="Open Sans"/>
                <a:cs typeface="Open Sans"/>
              </a:rPr>
              <a:t>0</a:t>
            </a:r>
            <a:r>
              <a:rPr sz="2000" dirty="0">
                <a:latin typeface="Open Sans"/>
                <a:cs typeface="Open Sans"/>
              </a:rPr>
              <a:t>6</a:t>
            </a:r>
            <a:r>
              <a:rPr sz="2000" spc="-60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—</a:t>
            </a:r>
            <a:r>
              <a:rPr sz="2000" spc="-5" dirty="0">
                <a:latin typeface="Open Sans"/>
                <a:cs typeface="Open Sans"/>
              </a:rPr>
              <a:t> З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55" dirty="0">
                <a:latin typeface="Open Sans"/>
                <a:cs typeface="Open Sans"/>
              </a:rPr>
              <a:t>г</a:t>
            </a:r>
            <a:r>
              <a:rPr sz="2000" spc="-5" dirty="0">
                <a:latin typeface="Open Sans"/>
                <a:cs typeface="Open Sans"/>
              </a:rPr>
              <a:t>лу</a:t>
            </a:r>
            <a:r>
              <a:rPr sz="2000" spc="-10" dirty="0">
                <a:latin typeface="Open Sans"/>
                <a:cs typeface="Open Sans"/>
              </a:rPr>
              <a:t>шк</a:t>
            </a:r>
            <a:r>
              <a:rPr sz="2000" dirty="0">
                <a:latin typeface="Open Sans"/>
                <a:cs typeface="Open Sans"/>
              </a:rPr>
              <a:t>и</a:t>
            </a:r>
            <a:r>
              <a:rPr sz="2000" spc="-55" dirty="0">
                <a:latin typeface="Open Sans"/>
                <a:cs typeface="Open Sans"/>
              </a:rPr>
              <a:t> </a:t>
            </a:r>
            <a:r>
              <a:rPr sz="2000" dirty="0">
                <a:latin typeface="Open Sans"/>
                <a:cs typeface="Open Sans"/>
              </a:rPr>
              <a:t>как</a:t>
            </a:r>
            <a:r>
              <a:rPr sz="2000" spc="-25" dirty="0">
                <a:latin typeface="Open Sans"/>
                <a:cs typeface="Open Sans"/>
              </a:rPr>
              <a:t> </a:t>
            </a:r>
            <a:r>
              <a:rPr sz="2000" spc="-1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е</a:t>
            </a:r>
            <a:r>
              <a:rPr sz="2000" spc="-35" dirty="0">
                <a:latin typeface="Open Sans"/>
                <a:cs typeface="Open Sans"/>
              </a:rPr>
              <a:t>к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5" dirty="0">
                <a:latin typeface="Open Sans"/>
                <a:cs typeface="Open Sans"/>
              </a:rPr>
              <a:t>р</a:t>
            </a:r>
            <a:r>
              <a:rPr sz="2000" spc="-10" dirty="0">
                <a:latin typeface="Open Sans"/>
                <a:cs typeface="Open Sans"/>
              </a:rPr>
              <a:t>а</a:t>
            </a:r>
            <a:r>
              <a:rPr sz="2000" spc="-15" dirty="0">
                <a:latin typeface="Open Sans"/>
                <a:cs typeface="Open Sans"/>
              </a:rPr>
              <a:t>т</a:t>
            </a:r>
            <a:r>
              <a:rPr sz="2000" spc="-10" dirty="0">
                <a:latin typeface="Open Sans"/>
                <a:cs typeface="Open Sans"/>
              </a:rPr>
              <a:t>и</a:t>
            </a:r>
            <a:r>
              <a:rPr sz="2000" spc="-5" dirty="0">
                <a:latin typeface="Open Sans"/>
                <a:cs typeface="Open Sans"/>
              </a:rPr>
              <a:t>в</a:t>
            </a:r>
            <a:r>
              <a:rPr sz="2000" spc="-10" dirty="0">
                <a:latin typeface="Open Sans"/>
                <a:cs typeface="Open Sans"/>
              </a:rPr>
              <a:t>н</a:t>
            </a:r>
            <a:r>
              <a:rPr sz="2000" spc="-20" dirty="0">
                <a:latin typeface="Open Sans"/>
                <a:cs typeface="Open Sans"/>
              </a:rPr>
              <a:t>ы</a:t>
            </a:r>
            <a:r>
              <a:rPr sz="2000" dirty="0">
                <a:latin typeface="Open Sans"/>
                <a:cs typeface="Open Sans"/>
              </a:rPr>
              <a:t>й </a:t>
            </a:r>
            <a:r>
              <a:rPr sz="2000" spc="-5" dirty="0">
                <a:latin typeface="Open Sans"/>
                <a:cs typeface="Open Sans"/>
              </a:rPr>
              <a:t>э</a:t>
            </a:r>
            <a:r>
              <a:rPr sz="2000" spc="-30" dirty="0">
                <a:latin typeface="Open Sans"/>
                <a:cs typeface="Open Sans"/>
              </a:rPr>
              <a:t>л</a:t>
            </a:r>
            <a:r>
              <a:rPr sz="2000" dirty="0">
                <a:latin typeface="Open Sans"/>
                <a:cs typeface="Open Sans"/>
              </a:rPr>
              <a:t>е</a:t>
            </a:r>
            <a:r>
              <a:rPr sz="2000" spc="-20" dirty="0">
                <a:latin typeface="Open Sans"/>
                <a:cs typeface="Open Sans"/>
              </a:rPr>
              <a:t>м</a:t>
            </a:r>
            <a:r>
              <a:rPr sz="2000" dirty="0">
                <a:latin typeface="Open Sans"/>
                <a:cs typeface="Open Sans"/>
              </a:rPr>
              <a:t>е</a:t>
            </a:r>
            <a:r>
              <a:rPr sz="2000" spc="-25" dirty="0">
                <a:latin typeface="Open Sans"/>
                <a:cs typeface="Open Sans"/>
              </a:rPr>
              <a:t>н</a:t>
            </a:r>
            <a:r>
              <a:rPr sz="2000" spc="-125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,</a:t>
            </a:r>
            <a:r>
              <a:rPr sz="2000" spc="-15" dirty="0">
                <a:latin typeface="Open Sans"/>
                <a:cs typeface="Open Sans"/>
              </a:rPr>
              <a:t> </a:t>
            </a:r>
            <a:r>
              <a:rPr sz="2000" spc="-10" dirty="0">
                <a:latin typeface="Open Sans"/>
                <a:cs typeface="Open Sans"/>
              </a:rPr>
              <a:t>з</a:t>
            </a:r>
            <a:r>
              <a:rPr sz="2000" dirty="0">
                <a:latin typeface="Open Sans"/>
                <a:cs typeface="Open Sans"/>
              </a:rPr>
              <a:t>ак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10" dirty="0">
                <a:latin typeface="Open Sans"/>
                <a:cs typeface="Open Sans"/>
              </a:rPr>
              <a:t>ы</a:t>
            </a:r>
            <a:r>
              <a:rPr sz="2000" spc="-2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а</a:t>
            </a:r>
            <a:r>
              <a:rPr sz="2000" spc="-10" dirty="0">
                <a:latin typeface="Open Sans"/>
                <a:cs typeface="Open Sans"/>
              </a:rPr>
              <a:t>ю</a:t>
            </a:r>
            <a:r>
              <a:rPr sz="2000" spc="-25" dirty="0">
                <a:latin typeface="Open Sans"/>
                <a:cs typeface="Open Sans"/>
              </a:rPr>
              <a:t>щ</a:t>
            </a:r>
            <a:r>
              <a:rPr sz="2000" spc="-35" dirty="0">
                <a:latin typeface="Open Sans"/>
                <a:cs typeface="Open Sans"/>
              </a:rPr>
              <a:t>и</a:t>
            </a:r>
            <a:r>
              <a:rPr sz="2000" dirty="0">
                <a:latin typeface="Open Sans"/>
                <a:cs typeface="Open Sans"/>
              </a:rPr>
              <a:t>й</a:t>
            </a:r>
            <a:r>
              <a:rPr sz="2000" spc="-65" dirty="0">
                <a:latin typeface="Open Sans"/>
                <a:cs typeface="Open Sans"/>
              </a:rPr>
              <a:t> </a:t>
            </a:r>
            <a:r>
              <a:rPr sz="2000" spc="-40" dirty="0">
                <a:latin typeface="Open Sans"/>
                <a:cs typeface="Open Sans"/>
              </a:rPr>
              <a:t>т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spc="-20" dirty="0">
                <a:latin typeface="Open Sans"/>
                <a:cs typeface="Open Sans"/>
              </a:rPr>
              <a:t>ц</a:t>
            </a:r>
            <a:r>
              <a:rPr sz="2000" dirty="0">
                <a:latin typeface="Open Sans"/>
                <a:cs typeface="Open Sans"/>
              </a:rPr>
              <a:t>ы ш</a:t>
            </a:r>
            <a:r>
              <a:rPr sz="2000" spc="-25" dirty="0">
                <a:latin typeface="Open Sans"/>
                <a:cs typeface="Open Sans"/>
              </a:rPr>
              <a:t>ин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10" dirty="0">
                <a:latin typeface="Open Sans"/>
                <a:cs typeface="Open Sans"/>
              </a:rPr>
              <a:t>п</a:t>
            </a:r>
            <a:r>
              <a:rPr sz="2000" spc="-30" dirty="0">
                <a:latin typeface="Open Sans"/>
                <a:cs typeface="Open Sans"/>
              </a:rPr>
              <a:t>р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25" dirty="0">
                <a:latin typeface="Open Sans"/>
                <a:cs typeface="Open Sans"/>
              </a:rPr>
              <a:t>в</a:t>
            </a:r>
            <a:r>
              <a:rPr sz="2000" dirty="0">
                <a:latin typeface="Open Sans"/>
                <a:cs typeface="Open Sans"/>
              </a:rPr>
              <a:t>о</a:t>
            </a:r>
            <a:r>
              <a:rPr sz="2000" spc="-30" dirty="0">
                <a:latin typeface="Open Sans"/>
                <a:cs typeface="Open Sans"/>
              </a:rPr>
              <a:t>д</a:t>
            </a:r>
            <a:r>
              <a:rPr sz="2000" dirty="0">
                <a:latin typeface="Open Sans"/>
                <a:cs typeface="Open Sans"/>
              </a:rPr>
              <a:t>а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361" y="8825714"/>
            <a:ext cx="4245610" cy="1191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99700"/>
              </a:lnSpc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48050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5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ч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 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ае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м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6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 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ин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ю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546323" y="6806183"/>
            <a:ext cx="1933955" cy="2953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160" y="2868167"/>
            <a:ext cx="2887979" cy="2159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77271" y="2697479"/>
            <a:ext cx="2887979" cy="1978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55820" y="7347204"/>
            <a:ext cx="4247387" cy="2808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18264" y="6217920"/>
            <a:ext cx="3214115" cy="27340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07207" y="1863852"/>
            <a:ext cx="2887979" cy="21290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847319" y="1284732"/>
            <a:ext cx="2887979" cy="20132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466946" y="4894850"/>
            <a:ext cx="5730240" cy="890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48090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/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489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90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ннек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ой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й</a:t>
            </a:r>
            <a:r>
              <a:rPr sz="2000" spc="-5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ди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ши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но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ов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в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ву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х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4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ях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8106" y="5141214"/>
            <a:ext cx="4914900" cy="888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800"/>
              </a:lnSpc>
              <a:tabLst>
                <a:tab pos="4104004" algn="l"/>
              </a:tabLst>
            </a:pP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30" dirty="0">
                <a:solidFill>
                  <a:srgbClr val="2B2B2B"/>
                </a:solidFill>
                <a:latin typeface="Open Sans"/>
                <a:cs typeface="Open Sans"/>
              </a:rPr>
              <a:t>48070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6/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A</a:t>
            </a:r>
            <a:r>
              <a:rPr sz="2000" spc="-20" dirty="0">
                <a:solidFill>
                  <a:srgbClr val="2B2B2B"/>
                </a:solidFill>
                <a:latin typeface="Open Sans"/>
                <a:cs typeface="Open Sans"/>
              </a:rPr>
              <a:t>48770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6</a:t>
            </a:r>
            <a:r>
              <a:rPr sz="2000" spc="-7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—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 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оннек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ор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2000" spc="-55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ой 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 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ое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ине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2000" spc="-2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шино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ов	в о</a:t>
            </a:r>
            <a:r>
              <a:rPr sz="2000" spc="-1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ной</a:t>
            </a:r>
            <a:r>
              <a:rPr sz="2000" spc="-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2000" spc="-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spc="-3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2000" spc="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2000" dirty="0">
                <a:solidFill>
                  <a:srgbClr val="2B2B2B"/>
                </a:solidFill>
                <a:latin typeface="Open Sans"/>
                <a:cs typeface="Open Sans"/>
              </a:rPr>
              <a:t>ти</a:t>
            </a:r>
            <a:endParaRPr sz="20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6691" y="251291"/>
            <a:ext cx="12703175" cy="661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1.</a:t>
            </a:r>
            <a:r>
              <a:rPr sz="5000" b="1" spc="-81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-315" dirty="0">
                <a:solidFill>
                  <a:srgbClr val="2B2B2B"/>
                </a:solidFill>
                <a:latin typeface="Open Sans"/>
                <a:cs typeface="Open Sans"/>
              </a:rPr>
              <a:t>3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5000" b="1" spc="45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дин</a:t>
            </a:r>
            <a:r>
              <a:rPr sz="5000" b="1" spc="45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ни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я</a:t>
            </a:r>
            <a:r>
              <a:rPr sz="5000" b="1" spc="-4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5000" b="1" spc="5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spc="49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5000" b="1" spc="39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5000" b="1" spc="484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5000" b="1" spc="450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5000" b="1" spc="484" dirty="0">
                <a:solidFill>
                  <a:srgbClr val="2B2B2B"/>
                </a:solidFill>
                <a:latin typeface="Open Sans"/>
                <a:cs typeface="Open Sans"/>
              </a:rPr>
              <a:t>сс</a:t>
            </a:r>
            <a:r>
              <a:rPr sz="5000" b="1" spc="459" dirty="0">
                <a:solidFill>
                  <a:srgbClr val="2B2B2B"/>
                </a:solidFill>
                <a:latin typeface="Open Sans"/>
                <a:cs typeface="Open Sans"/>
              </a:rPr>
              <a:t>у</a:t>
            </a:r>
            <a:r>
              <a:rPr sz="5000" b="1" spc="495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5000" b="1" spc="455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ы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.</a:t>
            </a:r>
            <a:r>
              <a:rPr sz="5000" b="1" spc="40" dirty="0">
                <a:solidFill>
                  <a:srgbClr val="2B2B2B"/>
                </a:solidFill>
                <a:latin typeface="Open Sans"/>
                <a:cs typeface="Open Sans"/>
              </a:rPr>
              <a:t> 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5000" b="1" spc="-5" dirty="0">
                <a:solidFill>
                  <a:srgbClr val="2B2B2B"/>
                </a:solidFill>
                <a:latin typeface="Open Sans"/>
                <a:cs typeface="Open Sans"/>
              </a:rPr>
              <a:t>К</a:t>
            </a:r>
            <a:r>
              <a:rPr sz="5000" b="1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endParaRPr sz="50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3429" y="1507646"/>
            <a:ext cx="1082167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25525" algn="l"/>
                <a:tab pos="4721225" algn="l"/>
                <a:tab pos="7616825" algn="l"/>
              </a:tabLst>
            </a:pP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Д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л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я	</a:t>
            </a:r>
            <a:r>
              <a:rPr sz="3000" b="1" spc="26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с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3000" b="1" spc="27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аи</a:t>
            </a:r>
            <a:r>
              <a:rPr sz="3000" b="1" spc="26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r>
              <a:rPr sz="3000" b="1" spc="275" dirty="0">
                <a:solidFill>
                  <a:srgbClr val="2B2B2B"/>
                </a:solidFill>
                <a:latin typeface="Open Sans"/>
                <a:cs typeface="Open Sans"/>
              </a:rPr>
              <a:t>е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мо</a:t>
            </a:r>
            <a:r>
              <a:rPr sz="3000" b="1" spc="28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о	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ма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гн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т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80" dirty="0">
                <a:solidFill>
                  <a:srgbClr val="2B2B2B"/>
                </a:solidFill>
                <a:latin typeface="Open Sans"/>
                <a:cs typeface="Open Sans"/>
              </a:rPr>
              <a:t>г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о	</a:t>
            </a:r>
            <a:r>
              <a:rPr sz="3000" b="1" spc="295" dirty="0">
                <a:solidFill>
                  <a:srgbClr val="2B2B2B"/>
                </a:solidFill>
                <a:latin typeface="Open Sans"/>
                <a:cs typeface="Open Sans"/>
              </a:rPr>
              <a:t>ш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и</a:t>
            </a:r>
            <a:r>
              <a:rPr sz="3000" b="1" spc="305" dirty="0">
                <a:solidFill>
                  <a:srgbClr val="2B2B2B"/>
                </a:solidFill>
                <a:latin typeface="Open Sans"/>
                <a:cs typeface="Open Sans"/>
              </a:rPr>
              <a:t>н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75" dirty="0">
                <a:solidFill>
                  <a:srgbClr val="2B2B2B"/>
                </a:solidFill>
                <a:latin typeface="Open Sans"/>
                <a:cs typeface="Open Sans"/>
              </a:rPr>
              <a:t>п</a:t>
            </a:r>
            <a:r>
              <a:rPr sz="3000" b="1" spc="270" dirty="0">
                <a:solidFill>
                  <a:srgbClr val="2B2B2B"/>
                </a:solidFill>
                <a:latin typeface="Open Sans"/>
                <a:cs typeface="Open Sans"/>
              </a:rPr>
              <a:t>р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</a:t>
            </a:r>
            <a:r>
              <a:rPr sz="3000" b="1" spc="265" dirty="0">
                <a:solidFill>
                  <a:srgbClr val="2B2B2B"/>
                </a:solidFill>
                <a:latin typeface="Open Sans"/>
                <a:cs typeface="Open Sans"/>
              </a:rPr>
              <a:t>в</a:t>
            </a:r>
            <a:r>
              <a:rPr sz="3000" b="1" spc="300" dirty="0">
                <a:solidFill>
                  <a:srgbClr val="2B2B2B"/>
                </a:solidFill>
                <a:latin typeface="Open Sans"/>
                <a:cs typeface="Open Sans"/>
              </a:rPr>
              <a:t>од</a:t>
            </a:r>
            <a:r>
              <a:rPr sz="3000" b="1" dirty="0">
                <a:solidFill>
                  <a:srgbClr val="2B2B2B"/>
                </a:solidFill>
                <a:latin typeface="Open Sans"/>
                <a:cs typeface="Open Sans"/>
              </a:rPr>
              <a:t>а</a:t>
            </a:r>
            <a:endParaRPr sz="30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3628</Words>
  <Application>Microsoft Office PowerPoint</Application>
  <PresentationFormat>Произвольный</PresentationFormat>
  <Paragraphs>587</Paragraphs>
  <Slides>61</Slides>
  <Notes>56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Arial</vt:lpstr>
      <vt:lpstr>Calibri</vt:lpstr>
      <vt:lpstr>Open Sans</vt:lpstr>
      <vt:lpstr>Open Sans Extrabold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Споты</vt:lpstr>
      <vt:lpstr>Споты</vt:lpstr>
      <vt:lpstr>Лайн</vt:lpstr>
      <vt:lpstr>Лайн-книжка</vt:lpstr>
      <vt:lpstr>Дарклайн</vt:lpstr>
      <vt:lpstr>Дарклайн-книжка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Итого: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Итого: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Итого: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Итого: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Инструкция по расчету магнитной трековой системы Arte Lamp</dc:title>
  <dc:creator>Анастасия Михорина</dc:creator>
  <cp:keywords>DAFFD5-BKB0,BAE-gWes-ZE</cp:keywords>
  <cp:lastModifiedBy>Ченакина Ирина Витальевна</cp:lastModifiedBy>
  <cp:revision>9</cp:revision>
  <dcterms:created xsi:type="dcterms:W3CDTF">2023-06-13T12:06:59Z</dcterms:created>
  <dcterms:modified xsi:type="dcterms:W3CDTF">2024-04-01T15:37:17Z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2022-12-09T00:00:00Z</vt:filetime>
  </property>
  <property fmtid="{D5CDD505-2E9C-101B-9397-08002B2CF9AE}" pid="3" name="LastSaved">
    <vt:filetime>2023-06-13T00:00:00Z</vt:filetime>
  </property>
</Properties>
</file>