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65" r:id="rId3"/>
    <p:sldId id="266" r:id="rId4"/>
    <p:sldId id="258" r:id="rId5"/>
    <p:sldId id="267" r:id="rId6"/>
    <p:sldId id="257" r:id="rId7"/>
    <p:sldId id="283" r:id="rId8"/>
    <p:sldId id="259" r:id="rId9"/>
    <p:sldId id="269" r:id="rId10"/>
    <p:sldId id="274" r:id="rId11"/>
    <p:sldId id="275" r:id="rId12"/>
    <p:sldId id="300" r:id="rId13"/>
    <p:sldId id="322" r:id="rId14"/>
    <p:sldId id="311" r:id="rId15"/>
    <p:sldId id="324" r:id="rId16"/>
    <p:sldId id="260" r:id="rId17"/>
    <p:sldId id="270" r:id="rId18"/>
    <p:sldId id="279" r:id="rId19"/>
    <p:sldId id="277" r:id="rId20"/>
    <p:sldId id="281" r:id="rId21"/>
    <p:sldId id="288" r:id="rId22"/>
    <p:sldId id="314" r:id="rId23"/>
    <p:sldId id="306" r:id="rId24"/>
    <p:sldId id="320" r:id="rId25"/>
    <p:sldId id="303" r:id="rId26"/>
    <p:sldId id="319" r:id="rId27"/>
    <p:sldId id="304" r:id="rId28"/>
    <p:sldId id="261" r:id="rId29"/>
    <p:sldId id="271" r:id="rId30"/>
    <p:sldId id="278" r:id="rId31"/>
    <p:sldId id="301" r:id="rId32"/>
    <p:sldId id="312" r:id="rId33"/>
    <p:sldId id="310" r:id="rId34"/>
    <p:sldId id="318" r:id="rId35"/>
    <p:sldId id="262" r:id="rId36"/>
    <p:sldId id="273" r:id="rId37"/>
    <p:sldId id="282" r:id="rId38"/>
    <p:sldId id="280" r:id="rId39"/>
    <p:sldId id="302" r:id="rId40"/>
    <p:sldId id="307" r:id="rId41"/>
    <p:sldId id="309" r:id="rId42"/>
    <p:sldId id="323" r:id="rId43"/>
    <p:sldId id="263" r:id="rId44"/>
    <p:sldId id="268" r:id="rId45"/>
    <p:sldId id="272" r:id="rId46"/>
    <p:sldId id="276" r:id="rId47"/>
    <p:sldId id="264" r:id="rId48"/>
    <p:sldId id="305" r:id="rId49"/>
    <p:sldId id="313" r:id="rId50"/>
    <p:sldId id="308" r:id="rId51"/>
    <p:sldId id="315" r:id="rId52"/>
    <p:sldId id="321" r:id="rId53"/>
    <p:sldId id="316" r:id="rId54"/>
    <p:sldId id="317" r:id="rId55"/>
    <p:sldId id="290" r:id="rId56"/>
    <p:sldId id="328" r:id="rId57"/>
    <p:sldId id="284" r:id="rId58"/>
    <p:sldId id="325" r:id="rId59"/>
    <p:sldId id="326" r:id="rId60"/>
    <p:sldId id="289" r:id="rId61"/>
    <p:sldId id="327" r:id="rId62"/>
    <p:sldId id="285" r:id="rId63"/>
    <p:sldId id="330" r:id="rId64"/>
    <p:sldId id="331" r:id="rId65"/>
    <p:sldId id="329" r:id="rId66"/>
    <p:sldId id="286" r:id="rId67"/>
    <p:sldId id="293" r:id="rId68"/>
    <p:sldId id="295" r:id="rId69"/>
    <p:sldId id="294" r:id="rId70"/>
    <p:sldId id="296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D8E34-3164-4F03-8A00-F1CC75CF5CDC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78D56-D001-4397-81EE-C672D4862FD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8D56-D001-4397-81EE-C672D4862FD2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8D56-D001-4397-81EE-C672D4862FD2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8D56-D001-4397-81EE-C672D4862FD2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378D56-D001-4397-81EE-C672D4862FD2}" type="slidenum">
              <a:rPr lang="ru-RU" smtClean="0"/>
              <a:pPr/>
              <a:t>43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08E0C-C1F0-4899-919A-7BFE76F74739}" type="datetimeFigureOut">
              <a:rPr lang="ru-RU" smtClean="0"/>
              <a:pPr/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BFFF9-C7A4-4C47-8AEA-5326BD65EFC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/>
              <a:t>?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 descr="C:\Users\User\Desktop\вебинар тренды\image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7747012" cy="43576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User\Desktop\вебинар тренды\image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786874" cy="49426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вебинар тренды\10818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85728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вебинар тренды\Ardecora19_1600x1200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786742" cy="58400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вебинар тренды\10751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57166"/>
            <a:ext cx="6215106" cy="62151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User\Desktop\вебинар тренды\ZR_H18__webRGB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71480"/>
            <a:ext cx="7715304" cy="5786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PURE SPIRITUAL </a:t>
            </a:r>
          </a:p>
        </p:txBody>
      </p:sp>
      <p:pic>
        <p:nvPicPr>
          <p:cNvPr id="3074" name="Picture 2" descr="C:\Users\User\Desktop\вебинар тренды\pure spiritu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5193" y="1714464"/>
            <a:ext cx="3198807" cy="51435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находит баланс в природе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мистике</a:t>
            </a:r>
            <a:r>
              <a:rPr lang="ru-RU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85720" y="2071678"/>
            <a:ext cx="40719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Идеалис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ты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Совершенство,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«чистота»,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связь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 природой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Органические материалы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текстиль, натуральное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происхождение.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оверхности и фактуры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несовершенствами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изъянами.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Цветовая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палитра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логична: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терракота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охра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…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натуральные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оттенки.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User\Desktop\вебинар тренды\image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501122" cy="47818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User\Desktop\вебинар тренды\image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382059" cy="4714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ser\Desktop\вебинар тренды\image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509058" cy="47863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>
                <a:latin typeface="Arial" pitchFamily="34" charset="0"/>
                <a:cs typeface="Arial" pitchFamily="34" charset="0"/>
              </a:rPr>
              <a:t>WHERE I BELONG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User\Desktop\вебинар тренды\imag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28604"/>
            <a:ext cx="5953114" cy="59531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ебинар тренды\10842_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614366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вебинар тренды\10732_08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357166"/>
            <a:ext cx="6072230" cy="60722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вебинар тренды\10856_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571480"/>
            <a:ext cx="5643602" cy="56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вебинар тренды\ZR_FJ20_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8072494" cy="60543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ебинар тренды\10844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357166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esktop\вебинар тренды\ZR_FJ20_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643866" cy="5732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вебинар тренды\10843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ACTIVE URBAN </a:t>
            </a:r>
          </a:p>
        </p:txBody>
      </p:sp>
      <p:pic>
        <p:nvPicPr>
          <p:cNvPr id="4098" name="Picture 2" descr="C:\Users\User\Desktop\вебинар тренды\active urba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607" y="1571612"/>
            <a:ext cx="3270393" cy="52863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ценит утилитарные, адаптируемые решения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158" y="1779687"/>
            <a:ext cx="507209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Городские жители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Урбанисты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Динамичная окружающая среда.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Поиск утилитарных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, адаптируемых решений.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цене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технические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характеристики предметов 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доступные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 возобновляемые ресурсы.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Ключевой принцип: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Функциональность +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экстетика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Г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ибридный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текстиль и искусственные технологичные ткани с гладкой поверхностью и всем разнообразием графических текстур и замысловатых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принтов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основе палитры — глубокий синий, асфальтово-серый и насыщенный желтый.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:\Users\User\Desktop\вебинар тренды\image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8358246" cy="47015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9600" dirty="0" err="1" smtClean="0">
                <a:latin typeface="Arial" pitchFamily="34" charset="0"/>
                <a:cs typeface="Arial" pitchFamily="34" charset="0"/>
              </a:rPr>
              <a:t>миллениалы</a:t>
            </a:r>
            <a:endParaRPr lang="ru-RU" sz="9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C:\Users\User\Desktop\вебинар тренды\image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509017" cy="4786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ебинар тренды\10822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57166"/>
            <a:ext cx="6000760" cy="6000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вебинар тренды\10734_23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357166"/>
            <a:ext cx="6072207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вебинар тренды\10786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85728"/>
            <a:ext cx="614366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esktop\вебинар тренды\ZR_FJ20_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500042"/>
            <a:ext cx="7780869" cy="5835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HERITAGE LUX </a:t>
            </a:r>
          </a:p>
        </p:txBody>
      </p:sp>
      <p:pic>
        <p:nvPicPr>
          <p:cNvPr id="5122" name="Picture 2" descr="C:\Users\User\Desktop\вебинар тренды\heritage lux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75" y="1514475"/>
            <a:ext cx="3286125" cy="534352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4723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отмечает богатое историческое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наследие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0034" y="2000240"/>
            <a:ext cx="364333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стоки и тяготение к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ушедшим эпохам.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Любовь к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великолепию, роскошной отделке и слегка перенасыщенному декору.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Палитра 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 будуарным кроваво-красным, сапфировым и блестящим перламутром.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User\Desktop\вебинар тренды\image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8143932" cy="4580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User\Desktop\вебинар тренды\image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0"/>
            <a:ext cx="6318265" cy="63182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User\Desktop\вебинар тренды\image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8001055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вебинар тренды\10817_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User\Desktop\вебинар тренды\main pictu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" y="571480"/>
            <a:ext cx="9144063" cy="57150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Picture 5" descr="C:\Users\User\Desktop\вебинар тренды\10840_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4305249" cy="4305249"/>
          </a:xfrm>
          <a:prstGeom prst="rect">
            <a:avLst/>
          </a:prstGeom>
          <a:noFill/>
        </p:spPr>
      </p:pic>
      <p:pic>
        <p:nvPicPr>
          <p:cNvPr id="10243" name="Picture 3" descr="C:\Users\User\Desktop\вебинар тренды\10840_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1571612"/>
            <a:ext cx="4452902" cy="4452902"/>
          </a:xfrm>
          <a:prstGeom prst="rect">
            <a:avLst/>
          </a:prstGeom>
          <a:noFill/>
        </p:spPr>
      </p:pic>
      <p:pic>
        <p:nvPicPr>
          <p:cNvPr id="10244" name="Picture 4" descr="C:\Users\User\Desktop\вебинар тренды\10840_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5992"/>
            <a:ext cx="4357718" cy="43577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вебинар тренды\10797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14290"/>
            <a:ext cx="6357982" cy="63579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вебинар тренды\ARD_H18_web_RGB_C_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357166"/>
            <a:ext cx="8191557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MULTI-LOCAL </a:t>
            </a:r>
          </a:p>
        </p:txBody>
      </p:sp>
      <p:pic>
        <p:nvPicPr>
          <p:cNvPr id="6147" name="Picture 3" descr="C:\Users\User\Desktop\вебинар тренды\multi loca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5" y="1444112"/>
            <a:ext cx="3286116" cy="54138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7715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охватывает глобальные культурные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влияния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596" y="1500174"/>
            <a:ext cx="49292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Локальное переходит в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глобальное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Ч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ествуется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инклюзивность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Местное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ремесло выходит на мировой уровень, традиции объединяются с современными технологиями.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раздник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декоративного рисунка, от племенного и фольклорного до геометрического и абстрактного.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Палитра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становится частью более широкого культурного повествования, связанного с местным сообществом, культурным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наследием.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User\Desktop\вебинар тренды\image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428604"/>
            <a:ext cx="607223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ser\Desktop\вебинар тренды\image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285860"/>
            <a:ext cx="7429552" cy="4179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User\Desktop\вебинар тренды\imag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71480"/>
            <a:ext cx="5786446" cy="5786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Users\User\Desktop\вебинар тренды\image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8429652" cy="4741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вебинар тренды\10852_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500042"/>
            <a:ext cx="5924550" cy="592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вебинар тренды\10725_01_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28604"/>
            <a:ext cx="5819765" cy="5819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39" y="928670"/>
            <a:ext cx="9087061" cy="494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вебинар тренды\10839_69_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357166"/>
            <a:ext cx="6143668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вебинар тренды\TRAV_2020_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620054" cy="5715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вебинар тренды\Eta2017_printCMYK_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714356"/>
            <a:ext cx="7429520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вебинар тренды\Trav2012_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00042"/>
            <a:ext cx="7810555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esktop\вебинар тренды\ZimmerRohdeH19_1600x1200_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357166"/>
            <a:ext cx="8001056" cy="60007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229600" cy="4525963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Изменения трендов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2019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2020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latin typeface="Arial" pitchFamily="34" charset="0"/>
                <a:cs typeface="Arial" pitchFamily="34" charset="0"/>
              </a:rPr>
              <a:t>Минимализм –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ушел в природные мотивы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Игра и китч –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переросли в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гламур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Роскошь – больше не чистый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ар-деко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Ретро –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этника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Городской стиль – упрощение и практичность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esktop\вебинар тренды\ZR_FJ17_print4c_A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500042"/>
            <a:ext cx="7820662" cy="58654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3643338" cy="4525963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Стили: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Новый примитивизм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Технологичный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кантри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Минимализм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Эклектика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800" dirty="0" smtClean="0"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latin typeface="Arial" pitchFamily="34" charset="0"/>
                <a:cs typeface="Arial" pitchFamily="34" charset="0"/>
              </a:rPr>
              <a:t>Философия: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Биофилия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Дом-сад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Любовь к природе </a:t>
            </a: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800" dirty="0" err="1" smtClean="0">
                <a:latin typeface="Arial" pitchFamily="34" charset="0"/>
                <a:cs typeface="Arial" pitchFamily="34" charset="0"/>
              </a:rPr>
              <a:t>Нунчи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 -Корейская </a:t>
            </a:r>
            <a:r>
              <a:rPr lang="ru-RU" sz="1800" dirty="0" smtClean="0">
                <a:latin typeface="Arial" pitchFamily="34" charset="0"/>
                <a:cs typeface="Arial" pitchFamily="34" charset="0"/>
              </a:rPr>
              <a:t>философия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C:\Users\User\Desktop\вебинар тренды\71efhldcy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57166"/>
            <a:ext cx="4147847" cy="58657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28596" y="0"/>
            <a:ext cx="4786314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Минимализм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786446" y="428580"/>
            <a:ext cx="3357554" cy="6429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вариант стиля хай-тек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Девиз стиля — отказ от нужного в пользу самого необходимого.</a:t>
            </a:r>
            <a:endParaRPr kumimoji="0" lang="ru-RU" sz="14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1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Упор: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 материал, фактуру и форму предметов.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Материалы: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хромированная и нержавеющая сталь, стекло, пластики, керамика, искусственный и натуральный камень, полированное и фактурное дерево.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Чистые поверхности, на которых хорошо видна фактура материала и игра света.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Предметы интерьера: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лишены орнамента и украшений. Простые формы, гармоничные пропорции и тщательно выверенный цвет.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7" name="Picture 2" descr="C:\Users\User\Desktop\стили вебинар\фото\Минимализм\carlucci-retroscape-city-velvet-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5643570" cy="442915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2844" y="5715016"/>
            <a:ext cx="29594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Carlucci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Retroscape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City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velvet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428596" y="0"/>
            <a:ext cx="4786314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Минимализм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5143504" y="642918"/>
            <a:ext cx="3571900" cy="5929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Мебель корпусная: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фасады и столешницы с плоской, гладкой поверхностью. Имитация натурального дерева или фантазийные рисунки под дерево. Натуральное дерево с фактурной поверхностью или полированное, под глянцевым лаком. Фасады и рабочие поверхности из нержавеющей стали. Столешницы из искусственного камня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Мягкая мебель: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основана на простых геометрических формах.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Освещение: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большие окна. Скрытая  потолочная подсветка из неоновых и галогенных ламп.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Портьеры: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плотные, или вертикальные и горизонтальные  жалюзи.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Picture 2" descr="C:\Users\User\Desktop\стили вебинар\фото\Минимализм\Guy Masureel-Ode-INT004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480"/>
            <a:ext cx="4714876" cy="5790197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0" y="6357958"/>
            <a:ext cx="18053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Guy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Masureel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Ode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786058"/>
            <a:ext cx="8229600" cy="757229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5400" dirty="0" err="1">
                <a:latin typeface="Arial" pitchFamily="34" charset="0"/>
                <a:cs typeface="Arial" pitchFamily="34" charset="0"/>
              </a:rPr>
              <a:t>One</a:t>
            </a:r>
            <a:r>
              <a:rPr lang="ru-RU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5400" dirty="0" err="1">
                <a:latin typeface="Arial" pitchFamily="34" charset="0"/>
                <a:cs typeface="Arial" pitchFamily="34" charset="0"/>
              </a:rPr>
              <a:t>size</a:t>
            </a:r>
            <a:r>
              <a:rPr lang="ru-RU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5400" dirty="0" err="1">
                <a:latin typeface="Arial" pitchFamily="34" charset="0"/>
                <a:cs typeface="Arial" pitchFamily="34" charset="0"/>
              </a:rPr>
              <a:t>does</a:t>
            </a:r>
            <a:r>
              <a:rPr lang="ru-RU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5400" dirty="0" err="1">
                <a:latin typeface="Arial" pitchFamily="34" charset="0"/>
                <a:cs typeface="Arial" pitchFamily="34" charset="0"/>
              </a:rPr>
              <a:t>not</a:t>
            </a:r>
            <a:r>
              <a:rPr lang="ru-RU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5400" dirty="0" err="1">
                <a:latin typeface="Arial" pitchFamily="34" charset="0"/>
                <a:cs typeface="Arial" pitchFamily="34" charset="0"/>
              </a:rPr>
              <a:t>fit</a:t>
            </a:r>
            <a:r>
              <a:rPr lang="ru-RU" sz="5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5400" dirty="0" err="1">
                <a:latin typeface="Arial" pitchFamily="34" charset="0"/>
                <a:cs typeface="Arial" pitchFamily="34" charset="0"/>
              </a:rPr>
              <a:t>all</a:t>
            </a:r>
            <a:endParaRPr lang="ru-RU" sz="5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14282" y="857232"/>
            <a:ext cx="3000396" cy="5500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Стены 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монохромны или окрашены в  два-три близких тона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ИЛИ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два контрастных цвета.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Обои: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однотонные , с нечетко выраженным рисунком или рельефной поверхностью.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Другие покрытия: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фактурная штукатурка, обои под покраску.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Декор: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Нет.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Главный акцент: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высокое  качество материалов и игра фактур.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2" descr="C:\Users\User\Desktop\стили вебинар\фото\Минимализм\Arte-Insolence-345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35" y="1285860"/>
            <a:ext cx="5572165" cy="4286280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28596" y="0"/>
            <a:ext cx="4786314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Минимализм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00958" y="5643578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Arte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Insolence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 txBox="1">
            <a:spLocks/>
          </p:cNvSpPr>
          <p:nvPr/>
        </p:nvSpPr>
        <p:spPr>
          <a:xfrm>
            <a:off x="5929322" y="285728"/>
            <a:ext cx="3214678" cy="62151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Планировка: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грамотно спланированное пространство без перегородок , много рассеянного, спокойного света, много воздуха.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Цветовая палитра: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светлая,  игра  полутонов, много белого, контрастно подчёркнутого чёрным или серым.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Естественные тона дерева, кирпича, металла, блеск стекла.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Функционально, прочно и современно.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Дизайн построен на тонкой игре нюансов.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Минимализм плохо «смешивается» с другими стилями, все помещения нужно выдерживать в одном стиле, но делая их при этом ярко индивидуальными.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28596" y="0"/>
            <a:ext cx="4786314" cy="6556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Минимализм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C:\Users\User\Desktop\стили вебинар\фото\Минимализм\carlucci-retroscape-city-velvet-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142984"/>
            <a:ext cx="5786446" cy="4154371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4" y="5357826"/>
            <a:ext cx="30187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latin typeface="Arial" pitchFamily="34" charset="0"/>
                <a:cs typeface="Arial" pitchFamily="34" charset="0"/>
              </a:rPr>
              <a:t>С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arlucci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Retroscape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, City velvet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186106" cy="857232"/>
          </a:xfrm>
        </p:spPr>
        <p:txBody>
          <a:bodyPr>
            <a:normAutofit/>
          </a:bodyPr>
          <a:lstStyle/>
          <a:p>
            <a:pPr lvl="0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Этнический стиль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latin typeface="Arial" pitchFamily="34" charset="0"/>
                <a:cs typeface="Arial" pitchFamily="34" charset="0"/>
              </a:rPr>
            </a:b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2"/>
          <p:cNvSpPr>
            <a:spLocks noGrp="1"/>
          </p:cNvSpPr>
          <p:nvPr>
            <p:ph idx="1"/>
          </p:nvPr>
        </p:nvSpPr>
        <p:spPr>
          <a:xfrm>
            <a:off x="214282" y="714356"/>
            <a:ext cx="3786214" cy="571504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Культурные </a:t>
            </a:r>
            <a:r>
              <a:rPr lang="ru-RU" sz="1400" i="1" dirty="0">
                <a:latin typeface="Arial" pitchFamily="34" charset="0"/>
                <a:cs typeface="Arial" pitchFamily="34" charset="0"/>
              </a:rPr>
              <a:t>и исторические особенности какой-либо нации или государства</a:t>
            </a:r>
            <a:r>
              <a:rPr lang="ru-RU" sz="1400" i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Стиль: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интерпретация и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адаптация притягательных или пробуждающих воспоминания элементов иной культуры.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Цвета и оттенки: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экзотические цвета 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– от  горячих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сальсовых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 оттенков Мексики до пряных тонов жженой умбры, коричного и терракотового цветов Северной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Африки. Может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значительно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варьироваться. «Под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Индию»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-комбинация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оранжевых, бирюзовых и малиновых тонов.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Латинской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Америки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темно-синий  с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желтым,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коричневый – с насыщенным </a:t>
            </a:r>
            <a:r>
              <a:rPr lang="ru-RU" sz="1400" dirty="0" err="1">
                <a:latin typeface="Arial" pitchFamily="34" charset="0"/>
                <a:cs typeface="Arial" pitchFamily="34" charset="0"/>
              </a:rPr>
              <a:t>розовым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. Японский 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мягкие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светлые, «природные» краски: песочный, жемчужно-серый, молочный оттенки, с небольшими вкраплениями позолоты и красного. Б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ольшинство интерьеров - в ярких</a:t>
            </a:r>
            <a:r>
              <a:rPr lang="ru-RU" sz="1400" dirty="0">
                <a:latin typeface="Arial" pitchFamily="34" charset="0"/>
                <a:cs typeface="Arial" pitchFamily="34" charset="0"/>
              </a:rPr>
              <a:t>, насыщенных тонах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User\Desktop\стили вебинар\фото\Этнический\Khroma-Tribute-TRI3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428604"/>
            <a:ext cx="5000628" cy="59632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25892" y="6429396"/>
            <a:ext cx="15181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Khroma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-Tribute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5"/>
            <a:ext cx="3857652" cy="428628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Рисунки, орнаменты: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национальные орнаменты. Япония или Китай –драконы, сакура или иероглифы. Африка – схематические сцены охоты, изображения животных, пятна и полосы, Марокко и марокканский стиль – мозаичные панно и разноцветные витражи. 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Мебель: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Натуральные материалы, имитация под кожу или шкуру, плетеная мебель из ротанга, пальмы или бамбука.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1400" dirty="0" smtClean="0">
                <a:latin typeface="Arial" pitchFamily="34" charset="0"/>
                <a:cs typeface="Arial" pitchFamily="34" charset="0"/>
              </a:rPr>
              <a:t>Освещение: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 smtClean="0">
                <a:latin typeface="Arial" pitchFamily="34" charset="0"/>
                <a:cs typeface="Arial" pitchFamily="34" charset="0"/>
              </a:rPr>
              <a:t>Освещены отдельные зоны помещения, стильные акценты.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1400" dirty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>
                <a:latin typeface="Arial" pitchFamily="34" charset="0"/>
                <a:cs typeface="Arial" pitchFamily="34" charset="0"/>
              </a:rPr>
            </a:br>
            <a:r>
              <a:rPr lang="ru-RU" sz="1400" dirty="0">
                <a:latin typeface="Arial" pitchFamily="34" charset="0"/>
                <a:cs typeface="Arial" pitchFamily="34" charset="0"/>
              </a:rPr>
              <a:t> </a:t>
            </a:r>
          </a:p>
          <a:p>
            <a:pPr marL="0" indent="0">
              <a:spcBef>
                <a:spcPts val="0"/>
              </a:spcBef>
              <a:buNone/>
            </a:pPr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3186106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Этнический стиль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5" name="Picture 2" descr="C:\Users\User\Desktop\стили вебинар\фото\Этнический\Travers_Stanmor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6702" y="857232"/>
            <a:ext cx="5077298" cy="500066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395060" y="5857892"/>
            <a:ext cx="17489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Travers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Stanmore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стили вебинар\фото\Этнический\HodsollMcKenzie_Bohem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00042"/>
            <a:ext cx="7527154" cy="5643602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3186106" cy="8572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Этнический стиль</a:t>
            </a:r>
            <a: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2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86446" y="6286520"/>
            <a:ext cx="27911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Hodsoll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mc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latin typeface="Arial" pitchFamily="34" charset="0"/>
                <a:cs typeface="Arial" pitchFamily="34" charset="0"/>
              </a:rPr>
              <a:t>Kenzie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Bohemian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User\Desktop\вебинар тренды\pantonecoy2020herofinal_ru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357298"/>
            <a:ext cx="6600871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User\Desktop\вебинар тренды\pantone-color-of-the-year-2020-classic-blue-pal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428604"/>
            <a:ext cx="5072098" cy="6125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ser\Desktop\вебинар тренды\Pantone-Fashion-Color-Trend-Report-New-York-Spring-Summer-20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443463"/>
            <a:ext cx="5715040" cy="64145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User\Desktop\вебинар тренды\Pantone-Fashion-Color-Trend-Report-New-York-Spring-Summer-2020-neutral-pal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14488"/>
            <a:ext cx="73152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User\Desktop\вебинар тренды\Pantone-Fashion-color-Spring-Summer-2020-Lond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970134"/>
            <a:ext cx="5548320" cy="58878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C:\Users\User\Desktop\вебинар тренды\Ли Эделькор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571480"/>
            <a:ext cx="6324600" cy="44577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00166" y="550070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Ли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Эделькорт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User\Desktop\вебинар тренды\Pantone-Fashion-Color-Trend-Report-London-Spring-Summer-2020-neutral-palett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28802"/>
            <a:ext cx="7315200" cy="3114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MAXIMUM GLAM </a:t>
            </a:r>
          </a:p>
        </p:txBody>
      </p:sp>
      <p:pic>
        <p:nvPicPr>
          <p:cNvPr id="2050" name="Picture 2" descr="C:\Users\User\Desktop\вебинар тренды\max gla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3" y="1462303"/>
            <a:ext cx="3214678" cy="539569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превращает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гламурную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жизнь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в технически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подкованную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8596" y="1928802"/>
            <a:ext cx="51435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Современный гедонизм,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шик кабаре,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эстетика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театра.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Текстиль: 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принцип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«больше значит больше».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Эффектные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градиенты,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сложные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текстуры,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фантастические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принты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соседствуют с самыми разнообразными материалами, среди которых особенно выделяются искусственный мех и бархат.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Броская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китчевая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палитра основана на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шиммерах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блюрах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User\Desktop\вебинар тренды\image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428604"/>
            <a:ext cx="6056318" cy="60563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469</Words>
  <Application>Microsoft Office PowerPoint</Application>
  <PresentationFormat>Экран (4:3)</PresentationFormat>
  <Paragraphs>190</Paragraphs>
  <Slides>70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?</vt:lpstr>
      <vt:lpstr>WHERE I BELONG </vt:lpstr>
      <vt:lpstr>миллениалы</vt:lpstr>
      <vt:lpstr>Слайд 4</vt:lpstr>
      <vt:lpstr>Слайд 5</vt:lpstr>
      <vt:lpstr>Слайд 6</vt:lpstr>
      <vt:lpstr>Слайд 7</vt:lpstr>
      <vt:lpstr>MAXIMUM GLAM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PURE SPIRITUAL 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ACTIVE URBAN </vt:lpstr>
      <vt:lpstr>Слайд 29</vt:lpstr>
      <vt:lpstr>Слайд 30</vt:lpstr>
      <vt:lpstr>Слайд 31</vt:lpstr>
      <vt:lpstr>Слайд 32</vt:lpstr>
      <vt:lpstr>Слайд 33</vt:lpstr>
      <vt:lpstr>Слайд 34</vt:lpstr>
      <vt:lpstr>HERITAGE LUX 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MULTI-LOCAL 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Этнический стиль 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</dc:title>
  <dc:creator>User</dc:creator>
  <cp:lastModifiedBy>User</cp:lastModifiedBy>
  <cp:revision>75</cp:revision>
  <dcterms:created xsi:type="dcterms:W3CDTF">2020-01-29T15:28:57Z</dcterms:created>
  <dcterms:modified xsi:type="dcterms:W3CDTF">2020-02-10T15:14:07Z</dcterms:modified>
</cp:coreProperties>
</file>