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sldIdLst>
    <p:sldId id="270" r:id="rId2"/>
    <p:sldId id="271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301" r:id="rId17"/>
    <p:sldId id="302" r:id="rId18"/>
    <p:sldId id="303" r:id="rId19"/>
    <p:sldId id="305" r:id="rId20"/>
    <p:sldId id="304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8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2C2EE1-A649-345C-BD48-FDB141971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99BE59A-F82B-0C26-85B7-56D936C19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CA2E97-3DDA-D01C-06C6-9064C5202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3F8AD-9E7B-4990-9376-74DB35908794}" type="datetimeFigureOut">
              <a:rPr lang="ru-RU" smtClean="0"/>
              <a:pPr/>
              <a:t>23.12.2023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61C4C2-4B51-C5AC-48C7-4E679D487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FA8780-F395-2BAD-CCB0-173D151C4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E4E2F-FB31-4E28-BC5C-3246A2BD84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435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42EFA-D78E-A868-1184-61B251933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1A990EF-AC0A-C662-A93F-63CE4CBFF1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B000B3-348A-EF51-8334-3BAFC5423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3F8AD-9E7B-4990-9376-74DB35908794}" type="datetimeFigureOut">
              <a:rPr lang="ru-RU" smtClean="0"/>
              <a:pPr/>
              <a:t>23.12.2023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4F49EC-98A5-B7D8-DF31-EA38435E0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5E14B7-3E46-EF0E-5115-0C5935E5D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E4E2F-FB31-4E28-BC5C-3246A2BD84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751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B71BA52-C18E-BE97-1102-1A8AFECEB6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F38896E-2474-5C71-CEA6-489B2643EB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2016C3-D86A-DF91-5C33-195B4F92F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3F8AD-9E7B-4990-9376-74DB35908794}" type="datetimeFigureOut">
              <a:rPr lang="ru-RU" smtClean="0"/>
              <a:pPr/>
              <a:t>23.12.2023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51C68E-CEB7-FBB2-E28F-030CE6928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EC2912-72B2-6016-E936-441078FDB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E4E2F-FB31-4E28-BC5C-3246A2BD84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490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5B7C51-A74B-9851-1100-2BCD8CC0F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372B0-2CC4-CF70-2650-8673A56A9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10D49A-297E-C003-8C95-33701AB37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3F8AD-9E7B-4990-9376-74DB35908794}" type="datetimeFigureOut">
              <a:rPr lang="ru-RU" smtClean="0"/>
              <a:pPr/>
              <a:t>23.12.2023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742F36-EC9B-DEC5-898B-DB1AA4C1D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13A807-7D30-A4C6-1680-7959DBE32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E4E2F-FB31-4E28-BC5C-3246A2BD84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920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A9D9B5-7587-AB04-5F51-DC8C5DE04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4B31E6-98EF-D19C-7367-D353FB5411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A4A1CA-8107-C357-D6C6-6C927C339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3F8AD-9E7B-4990-9376-74DB35908794}" type="datetimeFigureOut">
              <a:rPr lang="ru-RU" smtClean="0"/>
              <a:pPr/>
              <a:t>23.12.2023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4E85D6-790E-6BA7-FBAE-D8A7D272F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E3ACAD-A25D-FAC4-586C-D4788528E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E4E2F-FB31-4E28-BC5C-3246A2BD84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085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45A209-7D00-1D2E-6F6F-34601F54C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779877-72AF-D366-5FEB-A49B0E65DD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9D65559-6A79-B6F4-CEE0-83EC8F567A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E248EA-26B5-EE3E-AA44-CD4D2C1E8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3F8AD-9E7B-4990-9376-74DB35908794}" type="datetimeFigureOut">
              <a:rPr lang="ru-RU" smtClean="0"/>
              <a:pPr/>
              <a:t>23.12.2023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CCE2B2-7D71-B4F9-FD7E-2FBB49DE0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2B932E-3C6E-AB5E-57F1-AC615A11B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E4E2F-FB31-4E28-BC5C-3246A2BD84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668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185D32-7B9F-5450-110C-0874A626E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AF358D-A8EE-1414-6486-7C03715A3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E4681DA-2E38-FC21-30DE-8EC315ACE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E358338-0884-6E96-8405-D387DAE9DC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2802FFD-4A26-58FF-6337-A939910B9C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92A83B9-B6C5-40D5-946E-2953F7B14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3F8AD-9E7B-4990-9376-74DB35908794}" type="datetimeFigureOut">
              <a:rPr lang="ru-RU" smtClean="0"/>
              <a:pPr/>
              <a:t>23.12.2023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EFCBB64-A500-1487-76E1-BD09E047E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6D8D5AC-C287-A730-141D-A0A2A9E7D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E4E2F-FB31-4E28-BC5C-3246A2BD84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752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A441FF-0FE7-3E4F-6003-58BBF690D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8E27A6A-B2E0-DEF7-5A04-557CBBEDD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3F8AD-9E7B-4990-9376-74DB35908794}" type="datetimeFigureOut">
              <a:rPr lang="ru-RU" smtClean="0"/>
              <a:pPr/>
              <a:t>23.12.2023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EE4ECC5-6603-E8CC-B00E-8060AAF15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4D611EB-AD45-5F5E-8DCD-B3E4BC141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E4E2F-FB31-4E28-BC5C-3246A2BD84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722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AE5B1CD-3562-F76B-F3EE-006278751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3F8AD-9E7B-4990-9376-74DB35908794}" type="datetimeFigureOut">
              <a:rPr lang="ru-RU" smtClean="0"/>
              <a:pPr/>
              <a:t>23.12.2023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8CD74FA-0665-B414-FDB3-D0923499A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84382B-1060-48C9-B7F9-43E888903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E4E2F-FB31-4E28-BC5C-3246A2BD84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02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CEA93B-5CE7-033D-91D8-1703B68D5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CC7DA9-46D2-CD81-F397-EFA105708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EBBB491-62DA-C13C-5E4B-91956B7508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917BB1-3045-8D14-9EA7-00EA15255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3F8AD-9E7B-4990-9376-74DB35908794}" type="datetimeFigureOut">
              <a:rPr lang="ru-RU" smtClean="0"/>
              <a:pPr/>
              <a:t>23.12.2023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A319B73-86C9-9F64-68A3-367A558F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7F1E7F-6206-3729-A7D3-42E3EFF6E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E4E2F-FB31-4E28-BC5C-3246A2BD84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784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870525-FA6D-C0F0-6AEA-C79EB2217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2B43AE-016E-C791-6217-0EB297585B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5B347A-73DB-4B89-47C9-AC82A138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95219A-3448-8251-F93F-C626DD99D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3F8AD-9E7B-4990-9376-74DB35908794}" type="datetimeFigureOut">
              <a:rPr lang="ru-RU" smtClean="0"/>
              <a:pPr/>
              <a:t>23.12.2023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77A9A9-B56B-6A9C-C58C-531383F17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53F3A1-C8A2-6FDD-312C-841AA43FF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E4E2F-FB31-4E28-BC5C-3246A2BD84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277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108DFA-5F8F-5194-A932-8C32E20F8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262FC0-57C1-455B-3DF7-65CA034286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FD3E49-D933-24E2-8A74-6050863798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3F8AD-9E7B-4990-9376-74DB35908794}" type="datetimeFigureOut">
              <a:rPr lang="ru-RU" smtClean="0"/>
              <a:pPr/>
              <a:t>23.12.2023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CC90BC-AFF2-34AC-85A3-EDC997FB05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689EC6-CBBD-EDD2-CCCE-F83E8973B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FE4E2F-FB31-4E28-BC5C-3246A2BD84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460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Jung-presenta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40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ung-presentation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ung-presentation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ung-presentation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ung-presentati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ung-presentation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ung-presentation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ung-presentation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ung-presentation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ung-presentation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Jung-presentation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ung-presentation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ung-presentation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ung-presentation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ung-presentation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Jung-presentation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Jung-presentation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Jung-presentation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ung-presentation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Jung-presentation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Jung-presentation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Jung-presentation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ung-presentation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Jung-presentation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ung-presentation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ung-presentation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ung-presentation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Jung-presentation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ung-presentation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ung-presentation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ung-presentation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ung-presentation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ung-presentation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ung-presentation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ung-presentation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1373</TotalTime>
  <Words>0</Words>
  <Application>Microsoft Office PowerPoint</Application>
  <PresentationFormat>Широкоэкранный</PresentationFormat>
  <Paragraphs>0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Михайлов</dc:creator>
  <cp:lastModifiedBy>Ченакина Ирина Витальевна</cp:lastModifiedBy>
  <cp:revision>19</cp:revision>
  <dcterms:created xsi:type="dcterms:W3CDTF">2023-07-25T13:41:23Z</dcterms:created>
  <dcterms:modified xsi:type="dcterms:W3CDTF">2023-12-23T20:22:01Z</dcterms:modified>
</cp:coreProperties>
</file>