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9" r:id="rId2"/>
    <p:sldId id="304" r:id="rId3"/>
    <p:sldId id="306" r:id="rId4"/>
    <p:sldId id="307" r:id="rId5"/>
    <p:sldId id="310" r:id="rId6"/>
    <p:sldId id="308" r:id="rId7"/>
    <p:sldId id="311" r:id="rId8"/>
    <p:sldId id="256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265" r:id="rId28"/>
    <p:sldId id="257" r:id="rId29"/>
    <p:sldId id="258" r:id="rId30"/>
    <p:sldId id="260" r:id="rId31"/>
    <p:sldId id="261" r:id="rId32"/>
    <p:sldId id="314" r:id="rId33"/>
    <p:sldId id="312" r:id="rId34"/>
    <p:sldId id="315" r:id="rId35"/>
    <p:sldId id="266" r:id="rId36"/>
    <p:sldId id="303" r:id="rId37"/>
    <p:sldId id="301" r:id="rId38"/>
    <p:sldId id="270" r:id="rId39"/>
    <p:sldId id="318" r:id="rId40"/>
    <p:sldId id="271" r:id="rId41"/>
    <p:sldId id="267" r:id="rId42"/>
    <p:sldId id="317" r:id="rId43"/>
    <p:sldId id="269" r:id="rId44"/>
    <p:sldId id="268" r:id="rId45"/>
    <p:sldId id="299" r:id="rId46"/>
    <p:sldId id="322" r:id="rId4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8966" autoAdjust="0"/>
  </p:normalViewPr>
  <p:slideViewPr>
    <p:cSldViewPr snapToGrid="0">
      <p:cViewPr>
        <p:scale>
          <a:sx n="66" d="100"/>
          <a:sy n="66" d="100"/>
        </p:scale>
        <p:origin x="-1698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FC0B8-00E9-4885-A720-0DE5AD39EF16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78156-A3AA-436E-947B-A381DFE016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3608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78156-A3AA-436E-947B-A381DFE0161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6367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78156-A3AA-436E-947B-A381DFE0161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451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78156-A3AA-436E-947B-A381DFE0161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43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78156-A3AA-436E-947B-A381DFE01617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78156-A3AA-436E-947B-A381DFE01617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78156-A3AA-436E-947B-A381DFE01617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78156-A3AA-436E-947B-A381DFE01617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78156-A3AA-436E-947B-A381DFE01617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78156-A3AA-436E-947B-A381DFE01617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78156-A3AA-436E-947B-A381DFE01617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3631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78156-A3AA-436E-947B-A381DFE01617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78156-A3AA-436E-947B-A381DFE01617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78156-A3AA-436E-947B-A381DFE01617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78156-A3AA-436E-947B-A381DFE01617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78156-A3AA-436E-947B-A381DFE01617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78156-A3AA-436E-947B-A381DFE01617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78156-A3AA-436E-947B-A381DFE01617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78156-A3AA-436E-947B-A381DFE0161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2718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4030585-D37F-4C34-9BE9-C70ACDCB9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D0FCBECC-BE70-4CEE-B9C1-0843074B6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17FD3ED4-C2BB-444C-94CA-50F41449F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4D9-1D01-4E98-8323-A58A68542CF3}" type="datetimeFigureOut">
              <a:rPr lang="nl-NL" smtClean="0"/>
              <a:pPr/>
              <a:t>26-3-2020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DF13772A-6D4A-4D22-BFDF-A336498D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E90C28B3-9FED-4391-B6F9-D58480AA5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8AD28-F3F8-4085-BC90-AD401F2E74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336779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542E858-01A6-4D74-8672-4876FFB2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1340A6AE-7E6B-424F-9442-01731620D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C29A5F20-CA2E-4776-89D3-7DD25BAA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4D9-1D01-4E98-8323-A58A68542CF3}" type="datetimeFigureOut">
              <a:rPr lang="nl-NL" smtClean="0"/>
              <a:pPr/>
              <a:t>26-3-2020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77810BC7-A7D2-4065-8567-C64E7F8C0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194B65EC-4BEA-4978-961F-62C83C6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8AD28-F3F8-4085-BC90-AD401F2E74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85392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="" xmlns:a16="http://schemas.microsoft.com/office/drawing/2014/main" id="{EB4B089D-AB55-47C6-AE3F-B16AC2D4AA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3CA0D8F9-A934-4EC7-A49E-D4FCE615B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B64A1A72-FCAB-45CD-9075-D4ACB651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4D9-1D01-4E98-8323-A58A68542CF3}" type="datetimeFigureOut">
              <a:rPr lang="nl-NL" smtClean="0"/>
              <a:pPr/>
              <a:t>26-3-2020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EF6E0E63-4DE6-4783-AD1B-B4E75BEB3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8A73D49C-D1DE-42CC-88F3-257E61FE5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8AD28-F3F8-4085-BC90-AD401F2E74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15447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A0E414F-3941-42B4-86CB-8B06F30EB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19BA1A01-965C-4067-AAFA-D107994AC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17F23FCD-05CF-4552-BB91-48030E21E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4D9-1D01-4E98-8323-A58A68542CF3}" type="datetimeFigureOut">
              <a:rPr lang="nl-NL" smtClean="0"/>
              <a:pPr/>
              <a:t>26-3-2020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E6EA984F-97BA-448E-9887-4670C4AF7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8EDA1746-EDD6-412A-B7BC-E2D16BF7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8AD28-F3F8-4085-BC90-AD401F2E74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55450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06CE871-B5D7-4651-B8FE-DED6B8D86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6C7B315F-9A02-422C-A4E1-026DB5C4E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51BE8BF0-AA91-4A82-8FEE-DFC86EAEA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4D9-1D01-4E98-8323-A58A68542CF3}" type="datetimeFigureOut">
              <a:rPr lang="nl-NL" smtClean="0"/>
              <a:pPr/>
              <a:t>26-3-2020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C1DC536B-71D6-46AE-A079-95C686BE7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6D90296F-4D68-469E-9BC5-7FDA51E28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8AD28-F3F8-4085-BC90-AD401F2E74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76825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923CE6D-0D31-4827-953C-3576FDF27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4FC26563-72BC-46C1-BF24-8CE8CDF12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1342DE35-4261-4920-AA9A-38CE5BA05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FCD7BADD-F341-4D1A-A543-214FF4104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4D9-1D01-4E98-8323-A58A68542CF3}" type="datetimeFigureOut">
              <a:rPr lang="nl-NL" smtClean="0"/>
              <a:pPr/>
              <a:t>26-3-2020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37EC71E4-950B-47E0-ADAD-0F0A716A5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B511CB19-FC02-42A5-88DD-372341B0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8AD28-F3F8-4085-BC90-AD401F2E74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967559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67092F0-DC72-42AA-84E3-507250329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A52917FA-3D9C-4B97-B337-F35706961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563629CD-4484-4C7E-9168-16D5F925D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A77B66D2-F366-4FF9-AFE7-137F77A94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3A039839-2D47-4554-86D3-0C12437621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="" xmlns:a16="http://schemas.microsoft.com/office/drawing/2014/main" id="{A9DA81AB-7272-48A7-8CED-288BE8749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4D9-1D01-4E98-8323-A58A68542CF3}" type="datetimeFigureOut">
              <a:rPr lang="nl-NL" smtClean="0"/>
              <a:pPr/>
              <a:t>26-3-2020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="" xmlns:a16="http://schemas.microsoft.com/office/drawing/2014/main" id="{95BEAFC7-232C-4936-A99F-00A818DF9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="" xmlns:a16="http://schemas.microsoft.com/office/drawing/2014/main" id="{FE0E1DB6-1336-401C-BB6C-B1D4B8E68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8AD28-F3F8-4085-BC90-AD401F2E74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471793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E71AD7D-1184-4D71-87BE-3BFE963EA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="" xmlns:a16="http://schemas.microsoft.com/office/drawing/2014/main" id="{BFDF88CD-B48C-4659-AF5A-963B6B035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4D9-1D01-4E98-8323-A58A68542CF3}" type="datetimeFigureOut">
              <a:rPr lang="nl-NL" smtClean="0"/>
              <a:pPr/>
              <a:t>26-3-2020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="" xmlns:a16="http://schemas.microsoft.com/office/drawing/2014/main" id="{DE8044BF-ED47-49EC-8F5C-8FD3786D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D93A83AB-D538-4820-A806-C369F154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8AD28-F3F8-4085-BC90-AD401F2E74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747949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="" xmlns:a16="http://schemas.microsoft.com/office/drawing/2014/main" id="{3972AF97-7FF8-498A-B003-F97201A87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4D9-1D01-4E98-8323-A58A68542CF3}" type="datetimeFigureOut">
              <a:rPr lang="nl-NL" smtClean="0"/>
              <a:pPr/>
              <a:t>26-3-2020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="" xmlns:a16="http://schemas.microsoft.com/office/drawing/2014/main" id="{F38A2F14-C1EA-4F2F-A94A-958955904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5B87B8B3-A446-43BD-ABE1-ABFB0794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8AD28-F3F8-4085-BC90-AD401F2E74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190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065A8FE-E57F-4A65-BE16-115EB964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7609F491-2EFD-4773-8325-8760D2FD7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A9BBDC13-464D-45DE-8372-BF178343B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242D7CBC-FF90-4C62-BB1D-3B763D049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4D9-1D01-4E98-8323-A58A68542CF3}" type="datetimeFigureOut">
              <a:rPr lang="nl-NL" smtClean="0"/>
              <a:pPr/>
              <a:t>26-3-2020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1518239D-777A-4542-A13A-B4AD3653F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AC4E3143-C8B9-4752-BAC0-AD64E23D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8AD28-F3F8-4085-BC90-AD401F2E74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54609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8AE3B59-3E3A-49B9-8836-9244AD07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="" xmlns:a16="http://schemas.microsoft.com/office/drawing/2014/main" id="{54E77EAE-9EFC-435F-8DA9-F80AA3F4FE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9B1FF2DC-0F80-4613-B7D6-2E8A63348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09684D4B-A117-4306-9B66-1754A077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4D9-1D01-4E98-8323-A58A68542CF3}" type="datetimeFigureOut">
              <a:rPr lang="nl-NL" smtClean="0"/>
              <a:pPr/>
              <a:t>26-3-2020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0D463106-36E3-4E11-A04B-53A99202C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EA748D00-85E8-4E08-B90D-2F434812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8AD28-F3F8-4085-BC90-AD401F2E74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938576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264ECF34-0FA9-4F04-A5DF-7C6AE3B0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A11D2840-FA09-407C-AD28-A8BE5397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81694784-001E-4C14-B8EA-C3788A20D2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014D9-1D01-4E98-8323-A58A68542CF3}" type="datetimeFigureOut">
              <a:rPr lang="nl-NL" smtClean="0"/>
              <a:pPr/>
              <a:t>26-3-2020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1F3FBB4-234E-45BF-911A-F36C725A7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D323F51C-3D23-48C5-A8FB-000F4E7BD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8AD28-F3F8-4085-BC90-AD401F2E74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55591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314" y="696686"/>
            <a:ext cx="5366621" cy="534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890589" y="705747"/>
            <a:ext cx="6150249" cy="186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zitten, rood, kat, tafel&#10;&#10;Automatisch gegenereerde beschrijving">
            <a:extLst>
              <a:ext uri="{FF2B5EF4-FFF2-40B4-BE49-F238E27FC236}">
                <a16:creationId xmlns="" xmlns:a16="http://schemas.microsoft.com/office/drawing/2014/main" id="{7BA41A46-0972-4320-9ED3-AFF7C532B0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05" r="15648" b="-2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86" y="590548"/>
            <a:ext cx="385762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9631" y="600073"/>
            <a:ext cx="3781425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241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07587" y="3817728"/>
            <a:ext cx="3241829" cy="242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t="21690"/>
          <a:stretch>
            <a:fillRect/>
          </a:stretch>
        </p:blipFill>
        <p:spPr bwMode="auto">
          <a:xfrm>
            <a:off x="199572" y="152398"/>
            <a:ext cx="2529114" cy="309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8400" y="205600"/>
            <a:ext cx="4553741" cy="644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4800" y="505570"/>
            <a:ext cx="4513943" cy="584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72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0216" y="467555"/>
            <a:ext cx="3955471" cy="564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9238" y="445516"/>
            <a:ext cx="4062761" cy="564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1805"/>
            <a:ext cx="3813717" cy="564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6063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288" y="636132"/>
            <a:ext cx="3922712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3772" y="652462"/>
            <a:ext cx="3628118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197" y="666066"/>
            <a:ext cx="4005943" cy="564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9582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48" y="936172"/>
            <a:ext cx="6854228" cy="514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172" y="304800"/>
            <a:ext cx="4688114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3067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7930" y="631371"/>
            <a:ext cx="7483637" cy="534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171" y="349703"/>
            <a:ext cx="4071258" cy="599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575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890" y="210231"/>
            <a:ext cx="4837538" cy="636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4113" y="326571"/>
            <a:ext cx="6226629" cy="612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7259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kamer, gebouw, levend&#10;&#10;Automatisch gegenereerde beschrijving">
            <a:extLst>
              <a:ext uri="{FF2B5EF4-FFF2-40B4-BE49-F238E27FC236}">
                <a16:creationId xmlns="" xmlns:a16="http://schemas.microsoft.com/office/drawing/2014/main" id="{F6F49CDE-08EE-4D33-89C0-65BCC011D7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1" b="3431"/>
          <a:stretch/>
        </p:blipFill>
        <p:spPr>
          <a:xfrm>
            <a:off x="239486" y="542243"/>
            <a:ext cx="3998685" cy="5917934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7623" y="542243"/>
            <a:ext cx="3790950" cy="591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5714" y="542243"/>
            <a:ext cx="3647417" cy="591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1594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="" xmlns:a16="http://schemas.microsoft.com/office/drawing/2014/main" id="{0CC4AFB9-DBBE-46AF-BD01-72773C46E4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464" b="79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=""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ekstvak 3">
            <a:extLst>
              <a:ext uri="{FF2B5EF4-FFF2-40B4-BE49-F238E27FC236}">
                <a16:creationId xmlns="" xmlns:a16="http://schemas.microsoft.com/office/drawing/2014/main" id="{D2E1E4BB-A2DA-488F-9CFD-71C8FC6314D2}"/>
              </a:ext>
            </a:extLst>
          </p:cNvPr>
          <p:cNvSpPr txBox="1"/>
          <p:nvPr/>
        </p:nvSpPr>
        <p:spPr>
          <a:xfrm>
            <a:off x="8022015" y="3100743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BOLD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="" xmlns:a16="http://schemas.microsoft.com/office/drawing/2014/main" id="{64D52E79-C887-4BD3-9871-EC275FDFBD14}"/>
              </a:ext>
            </a:extLst>
          </p:cNvPr>
          <p:cNvSpPr txBox="1"/>
          <p:nvPr/>
        </p:nvSpPr>
        <p:spPr>
          <a:xfrm>
            <a:off x="8022014" y="5123793"/>
            <a:ext cx="3852041" cy="457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800" b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Флизелин</a:t>
            </a:r>
            <a:endParaRPr lang="en-US" sz="28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143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toel, binnen, tafel, kamer&#10;&#10;Automatisch gegenereerde beschrijving">
            <a:extLst>
              <a:ext uri="{FF2B5EF4-FFF2-40B4-BE49-F238E27FC236}">
                <a16:creationId xmlns="" xmlns:a16="http://schemas.microsoft.com/office/drawing/2014/main" id="{93A2D5AF-A23A-48C0-8EE6-29F53196C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51" b="12683"/>
          <a:stretch/>
        </p:blipFill>
        <p:spPr>
          <a:xfrm>
            <a:off x="158445" y="343504"/>
            <a:ext cx="5728548" cy="621453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4791" y="304800"/>
            <a:ext cx="4034808" cy="593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943421" y="4920343"/>
            <a:ext cx="1741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Ellsworth Kelly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65372" y="5813755"/>
            <a:ext cx="1001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1964–65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86785" y="6139933"/>
            <a:ext cx="833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MoMA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936713" y="5214650"/>
            <a:ext cx="22275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Blue and Yellow and Red-Orange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3690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 descr="http://www.eijffinger.com/uploaded/history/anna%20eijfifnger.jp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8896814" y="869215"/>
            <a:ext cx="2775858" cy="3057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 descr="http://www.eijffinger.com/uploaded/history/theo%20eijfifnger.jp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9083465" y="3551244"/>
            <a:ext cx="2569029" cy="300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349" y="1261101"/>
            <a:ext cx="8335939" cy="493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39349" y="474059"/>
            <a:ext cx="1107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1875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innen, kamer, luie stoel, levend&#10;&#10;Automatisch gegenereerde beschrijving">
            <a:extLst>
              <a:ext uri="{FF2B5EF4-FFF2-40B4-BE49-F238E27FC236}">
                <a16:creationId xmlns="" xmlns:a16="http://schemas.microsoft.com/office/drawing/2014/main" id="{FD0E8BD5-F4C9-4EEE-BE9D-2B16AB444E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" r="24965"/>
          <a:stretch/>
        </p:blipFill>
        <p:spPr>
          <a:xfrm>
            <a:off x="143435" y="321732"/>
            <a:ext cx="3955323" cy="6214533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0321" y="5431972"/>
            <a:ext cx="17430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8150" y="1278392"/>
            <a:ext cx="3708357" cy="394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4543" y="617356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3740" y="613713"/>
            <a:ext cx="3801035" cy="574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154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loer, stoel, binnen, kamer&#10;&#10;Automatisch gegenereerde beschrijving">
            <a:extLst>
              <a:ext uri="{FF2B5EF4-FFF2-40B4-BE49-F238E27FC236}">
                <a16:creationId xmlns="" xmlns:a16="http://schemas.microsoft.com/office/drawing/2014/main" id="{FCC03414-B0B1-414C-829B-95891D967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172" y="609600"/>
            <a:ext cx="3524980" cy="5638800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2351" y="609600"/>
            <a:ext cx="3775706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3479" y="609600"/>
            <a:ext cx="4183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9224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657" y="590550"/>
            <a:ext cx="3889829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2686" y="764722"/>
            <a:ext cx="7736114" cy="533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2792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6513" y="713986"/>
            <a:ext cx="3773715" cy="548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548" y="769642"/>
            <a:ext cx="4273823" cy="546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6343" y="713986"/>
            <a:ext cx="3541484" cy="551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37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642711"/>
            <a:ext cx="3951968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1175" y="642711"/>
            <a:ext cx="375285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3824" y="690336"/>
            <a:ext cx="374332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5447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0069" y="555965"/>
            <a:ext cx="3921301" cy="578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7544" y="527390"/>
            <a:ext cx="3869644" cy="581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582" y="555964"/>
            <a:ext cx="3790950" cy="578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502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innen, gebouw, zitten, stoel&#10;&#10;Automatisch gegenereerde beschrijving">
            <a:extLst>
              <a:ext uri="{FF2B5EF4-FFF2-40B4-BE49-F238E27FC236}">
                <a16:creationId xmlns="" xmlns:a16="http://schemas.microsoft.com/office/drawing/2014/main" id="{4A93D9D5-D1B1-46A7-B574-EAEDF08048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67" r="-2" b="-2"/>
          <a:stretch/>
        </p:blipFill>
        <p:spPr>
          <a:xfrm>
            <a:off x="8304590" y="321732"/>
            <a:ext cx="3777025" cy="6214533"/>
          </a:xfrm>
          <a:prstGeom prst="rect">
            <a:avLst/>
          </a:prstGeom>
        </p:spPr>
      </p:pic>
      <p:pic>
        <p:nvPicPr>
          <p:cNvPr id="5" name="Afbeelding 4" descr="Afbeelding met binnen, kamer, tafel, klein&#10;&#10;Automatisch gegenereerde beschrijving">
            <a:extLst>
              <a:ext uri="{FF2B5EF4-FFF2-40B4-BE49-F238E27FC236}">
                <a16:creationId xmlns="" xmlns:a16="http://schemas.microsoft.com/office/drawing/2014/main" id="{E3E2FD71-BCAC-47AF-A790-35C650275F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52" r="6203" b="-2"/>
          <a:stretch/>
        </p:blipFill>
        <p:spPr>
          <a:xfrm>
            <a:off x="4428671" y="321732"/>
            <a:ext cx="3782595" cy="6214533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536" y="321732"/>
            <a:ext cx="4034064" cy="621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781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dier, koraal, zebra, staand&#10;&#10;Automatisch gegenereerde beschrijving">
            <a:extLst>
              <a:ext uri="{FF2B5EF4-FFF2-40B4-BE49-F238E27FC236}">
                <a16:creationId xmlns="" xmlns:a16="http://schemas.microsoft.com/office/drawing/2014/main" id="{72B7CDAC-44E4-4D45-80A3-2D6DD77B3E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633" r="1" b="278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=""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="" xmlns:a16="http://schemas.microsoft.com/office/drawing/2014/main" id="{64D52E79-C887-4BD3-9871-EC275FDFBD14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SKIN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5">
            <a:extLst>
              <a:ext uri="{FF2B5EF4-FFF2-40B4-BE49-F238E27FC236}">
                <a16:creationId xmlns="" xmlns:a16="http://schemas.microsoft.com/office/drawing/2014/main" id="{64D52E79-C887-4BD3-9871-EC275FDFBD14}"/>
              </a:ext>
            </a:extLst>
          </p:cNvPr>
          <p:cNvSpPr txBox="1"/>
          <p:nvPr/>
        </p:nvSpPr>
        <p:spPr>
          <a:xfrm>
            <a:off x="7716095" y="4905828"/>
            <a:ext cx="4377432" cy="81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800" b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Флизелин</a:t>
            </a:r>
            <a:r>
              <a:rPr lang="ru-RU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флок</a:t>
            </a:r>
            <a:r>
              <a:rPr lang="ru-RU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винил</a:t>
            </a:r>
            <a:endParaRPr lang="en-US" sz="28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377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binnen, zitten, kamer, zebra&#10;&#10;Automatisch gegenereerde beschrijving">
            <a:extLst>
              <a:ext uri="{FF2B5EF4-FFF2-40B4-BE49-F238E27FC236}">
                <a16:creationId xmlns="" xmlns:a16="http://schemas.microsoft.com/office/drawing/2014/main" id="{FCEA4D4D-2B75-48B7-96B3-4B30A6A7EE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99" r="17454" b="-2"/>
          <a:stretch/>
        </p:blipFill>
        <p:spPr>
          <a:xfrm>
            <a:off x="8258978" y="321733"/>
            <a:ext cx="3822924" cy="6214533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9255" y="609599"/>
            <a:ext cx="3819936" cy="572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041" y="609599"/>
            <a:ext cx="4080100" cy="554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2971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bed, zitten, kamer&#10;&#10;Automatisch gegenereerde beschrijving">
            <a:extLst>
              <a:ext uri="{FF2B5EF4-FFF2-40B4-BE49-F238E27FC236}">
                <a16:creationId xmlns="" xmlns:a16="http://schemas.microsoft.com/office/drawing/2014/main" id="{C36DC40A-A42E-45E4-B6BD-0E3836E6E2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39" r="-1" b="19547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5090" y="358321"/>
            <a:ext cx="3295650" cy="464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4629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1" y="1060873"/>
            <a:ext cx="5878153" cy="543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2171" y="422869"/>
            <a:ext cx="4463144" cy="59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86811" y="474060"/>
            <a:ext cx="1107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zitten, tafel, wit&#10;&#10;Automatisch gegenereerde beschrijving">
            <a:extLst>
              <a:ext uri="{FF2B5EF4-FFF2-40B4-BE49-F238E27FC236}">
                <a16:creationId xmlns="" xmlns:a16="http://schemas.microsoft.com/office/drawing/2014/main" id="{7D0A4228-F83E-484E-A6F6-6B67B0EFDB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965" b="-2"/>
          <a:stretch/>
        </p:blipFill>
        <p:spPr>
          <a:xfrm>
            <a:off x="112711" y="195036"/>
            <a:ext cx="3530373" cy="410799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3197" y="3819912"/>
            <a:ext cx="2229399" cy="353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2228" y="340179"/>
            <a:ext cx="4205679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8230" y="895528"/>
            <a:ext cx="3935350" cy="488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7716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5938" y="174170"/>
            <a:ext cx="4448175" cy="645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161" y="1098774"/>
            <a:ext cx="7009926" cy="488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1658" y="210455"/>
            <a:ext cx="4920342" cy="646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6608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13" y="595766"/>
            <a:ext cx="3568809" cy="444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4202" y="595766"/>
            <a:ext cx="4104141" cy="557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1488" y="553696"/>
            <a:ext cx="3897312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492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077" y="708027"/>
            <a:ext cx="4089637" cy="527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6743" y="708027"/>
            <a:ext cx="4127847" cy="527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2" descr="Afbeelding met tafel, stoel, zitten, pot&#10;&#10;Automatisch gegenereerde beschrijving">
            <a:extLst>
              <a:ext uri="{FF2B5EF4-FFF2-40B4-BE49-F238E27FC236}">
                <a16:creationId xmlns="" xmlns:a16="http://schemas.microsoft.com/office/drawing/2014/main" id="{551DA1DB-256B-4FD2-A6DA-7A541DA659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42" r="10812" b="-2"/>
          <a:stretch/>
        </p:blipFill>
        <p:spPr>
          <a:xfrm>
            <a:off x="4476712" y="719176"/>
            <a:ext cx="3195245" cy="524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191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915" y="183276"/>
            <a:ext cx="10174514" cy="652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5">
            <a:extLst>
              <a:ext uri="{FF2B5EF4-FFF2-40B4-BE49-F238E27FC236}">
                <a16:creationId xmlns="" xmlns:a16="http://schemas.microsoft.com/office/drawing/2014/main" id="{5CD271E5-55BF-4266-A3A7-CFCC305188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="" xmlns:a16="http://schemas.microsoft.com/office/drawing/2014/main" id="{CFE55B3F-4634-4A41-B146-E6251581E8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719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kleding, tafel, stof, klein&#10;&#10;Automatisch gegenereerde beschrijving">
            <a:extLst>
              <a:ext uri="{FF2B5EF4-FFF2-40B4-BE49-F238E27FC236}">
                <a16:creationId xmlns="" xmlns:a16="http://schemas.microsoft.com/office/drawing/2014/main" id="{084D1DE2-88F1-478A-9737-6F1698ABAE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195" r="1" b="19243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=""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" name="Tekstvak 4">
            <a:extLst>
              <a:ext uri="{FF2B5EF4-FFF2-40B4-BE49-F238E27FC236}">
                <a16:creationId xmlns="" xmlns:a16="http://schemas.microsoft.com/office/drawing/2014/main" id="{3A9F2E2F-0122-4BDD-87B8-7B75677DD744}"/>
              </a:ext>
            </a:extLst>
          </p:cNvPr>
          <p:cNvSpPr txBox="1"/>
          <p:nvPr/>
        </p:nvSpPr>
        <p:spPr>
          <a:xfrm>
            <a:off x="7875435" y="3918856"/>
            <a:ext cx="4123429" cy="11047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PIP STUDIO 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24256" y="0"/>
            <a:ext cx="177437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5">
            <a:extLst>
              <a:ext uri="{FF2B5EF4-FFF2-40B4-BE49-F238E27FC236}">
                <a16:creationId xmlns="" xmlns:a16="http://schemas.microsoft.com/office/drawing/2014/main" id="{64D52E79-C887-4BD3-9871-EC275FDFBD14}"/>
              </a:ext>
            </a:extLst>
          </p:cNvPr>
          <p:cNvSpPr txBox="1"/>
          <p:nvPr/>
        </p:nvSpPr>
        <p:spPr>
          <a:xfrm>
            <a:off x="7985421" y="5109278"/>
            <a:ext cx="3852041" cy="646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800" b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Флизелин</a:t>
            </a:r>
            <a:r>
              <a:rPr lang="ru-RU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винил</a:t>
            </a:r>
            <a:endParaRPr lang="en-US" sz="28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79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819" y="356506"/>
            <a:ext cx="10839450" cy="283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38" y="3410631"/>
            <a:ext cx="10801350" cy="294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454" y="141514"/>
            <a:ext cx="4876646" cy="646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4" descr="Afbeelding met binnen, venster, kamer, bed&#10;&#10;Automatisch gegenereerde beschrijving">
            <a:extLst>
              <a:ext uri="{FF2B5EF4-FFF2-40B4-BE49-F238E27FC236}">
                <a16:creationId xmlns="" xmlns:a16="http://schemas.microsoft.com/office/drawing/2014/main" id="{096D64BE-F860-4D3D-B076-6A8A23B1E3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38" t="8872"/>
          <a:stretch/>
        </p:blipFill>
        <p:spPr>
          <a:xfrm>
            <a:off x="6455229" y="130629"/>
            <a:ext cx="4561113" cy="6487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roen, stoel, tafel, gebouw&#10;&#10;Automatisch gegenereerde beschrijving">
            <a:extLst>
              <a:ext uri="{FF2B5EF4-FFF2-40B4-BE49-F238E27FC236}">
                <a16:creationId xmlns="" xmlns:a16="http://schemas.microsoft.com/office/drawing/2014/main" id="{19A97A45-B26E-45E8-B211-16AB53863E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77" r="9481" b="-1"/>
          <a:stretch/>
        </p:blipFill>
        <p:spPr>
          <a:xfrm>
            <a:off x="19" y="638177"/>
            <a:ext cx="3207637" cy="5581644"/>
          </a:xfrm>
          <a:prstGeom prst="rect">
            <a:avLst/>
          </a:prstGeom>
        </p:spPr>
      </p:pic>
      <p:pic>
        <p:nvPicPr>
          <p:cNvPr id="5" name="Afbeelding 4" descr="Afbeelding met binnen, kamer, versierd, schilderij&#10;&#10;Automatisch gegenereerde beschrijving">
            <a:extLst>
              <a:ext uri="{FF2B5EF4-FFF2-40B4-BE49-F238E27FC236}">
                <a16:creationId xmlns="" xmlns:a16="http://schemas.microsoft.com/office/drawing/2014/main" id="{AE962ACE-E507-427F-B5BF-25BA3C8B73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41" t="3" r="7566" b="7564"/>
          <a:stretch/>
        </p:blipFill>
        <p:spPr>
          <a:xfrm>
            <a:off x="8998857" y="638178"/>
            <a:ext cx="3193143" cy="5581644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8513" y="595313"/>
            <a:ext cx="551497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1585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3"/>
          <a:stretch/>
        </p:blipFill>
        <p:spPr bwMode="auto">
          <a:xfrm>
            <a:off x="4590470" y="828789"/>
            <a:ext cx="3900387" cy="542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38"/>
          <a:stretch/>
        </p:blipFill>
        <p:spPr bwMode="auto">
          <a:xfrm>
            <a:off x="8636000" y="828788"/>
            <a:ext cx="3439885" cy="542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" y="828788"/>
            <a:ext cx="4339771" cy="542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389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27383" y="1340768"/>
            <a:ext cx="1728191" cy="234026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ru-RU" sz="1600" dirty="0">
              <a:solidFill>
                <a:srgbClr val="CC7A8E"/>
              </a:solidFill>
              <a:latin typeface="Corbel" pitchFamily="34" charset="0"/>
              <a:ea typeface="+mj-ea"/>
              <a:cs typeface="+mj-cs"/>
            </a:endParaRPr>
          </a:p>
        </p:txBody>
      </p:sp>
      <p:pic>
        <p:nvPicPr>
          <p:cNvPr id="1026" name="Picture 2" descr="C:\Users\region1.region6\Desktop\ОБУЧАЮЩИЕ ПРЕЗЕНТАЦИИ\от EIJFFINGER\Scan kopie 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469" y="735403"/>
            <a:ext cx="11092488" cy="58912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24469" y="150628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1918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99" y="539171"/>
            <a:ext cx="4122057" cy="540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5258" y="570744"/>
            <a:ext cx="4325255" cy="538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885"/>
          <a:stretch/>
        </p:blipFill>
        <p:spPr bwMode="auto">
          <a:xfrm>
            <a:off x="8795658" y="543681"/>
            <a:ext cx="3222171" cy="541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654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172" y="925285"/>
            <a:ext cx="7063812" cy="436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8409" y="162150"/>
            <a:ext cx="4315506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7163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378" y="590550"/>
            <a:ext cx="3945165" cy="573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9263" y="590550"/>
            <a:ext cx="4304166" cy="573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7274" y="921997"/>
            <a:ext cx="3311525" cy="507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212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Afbeelding met stoel, tafel, gebouw, kamer&#10;&#10;Automatisch gegenereerde beschrijving">
            <a:extLst>
              <a:ext uri="{FF2B5EF4-FFF2-40B4-BE49-F238E27FC236}">
                <a16:creationId xmlns="" xmlns:a16="http://schemas.microsoft.com/office/drawing/2014/main" id="{B7C07537-0994-45B9-9B51-1E98F894C7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" r="25844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1721" y="879939"/>
            <a:ext cx="3629539" cy="488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714" y="878543"/>
            <a:ext cx="3661785" cy="492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55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7715" y="886379"/>
            <a:ext cx="6535943" cy="52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656" y="290286"/>
            <a:ext cx="4811258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19254" y="283419"/>
            <a:ext cx="1908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Mindy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Schroor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386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binnen, kat, zitten, levend&#10;&#10;Automatisch gegenereerde beschrijving">
            <a:extLst>
              <a:ext uri="{FF2B5EF4-FFF2-40B4-BE49-F238E27FC236}">
                <a16:creationId xmlns="" xmlns:a16="http://schemas.microsoft.com/office/drawing/2014/main" id="{2C3DC28B-671E-4B37-9275-09E4C9E1D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632" y="1845483"/>
            <a:ext cx="2560320" cy="3160888"/>
          </a:xfrm>
          <a:prstGeom prst="rect">
            <a:avLst/>
          </a:prstGeom>
        </p:spPr>
      </p:pic>
      <p:pic>
        <p:nvPicPr>
          <p:cNvPr id="3" name="Afbeelding 2" descr="Afbeelding met binnen, kamer, meubels, plaats&#10;&#10;Automatisch gegenereerde beschrijving">
            <a:extLst>
              <a:ext uri="{FF2B5EF4-FFF2-40B4-BE49-F238E27FC236}">
                <a16:creationId xmlns="" xmlns:a16="http://schemas.microsoft.com/office/drawing/2014/main" id="{BD0580ED-FBC0-45B5-BCA3-E4012D58E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20662" y="1845483"/>
            <a:ext cx="2560320" cy="3160888"/>
          </a:xfrm>
          <a:prstGeom prst="rect">
            <a:avLst/>
          </a:prstGeom>
        </p:spPr>
      </p:pic>
      <p:cxnSp>
        <p:nvCxnSpPr>
          <p:cNvPr id="17" name="Straight Connector 13">
            <a:extLst>
              <a:ext uri="{FF2B5EF4-FFF2-40B4-BE49-F238E27FC236}">
                <a16:creationId xmlns="" xmlns:a16="http://schemas.microsoft.com/office/drawing/2014/main" id="{50DA1EB8-87CF-4588-A1FD-4756F9A28F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 descr="Afbeelding met binnen, tafel, levend, zitten&#10;&#10;Automatisch gegenereerde beschrijving">
            <a:extLst>
              <a:ext uri="{FF2B5EF4-FFF2-40B4-BE49-F238E27FC236}">
                <a16:creationId xmlns="" xmlns:a16="http://schemas.microsoft.com/office/drawing/2014/main" id="{A0EA2450-8EF8-412F-9A21-919F15D3B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2259" y="1845483"/>
            <a:ext cx="2560320" cy="316088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D7A4E378-EA57-47B9-B1EB-58B998F6CF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D2B31ED6-76F0-425A-9A41-C947AEF9C1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 descr="Afbeelding met luie stoel, binnen, levend, tafel&#10;&#10;Automatisch gegenereerde beschrijving">
            <a:extLst>
              <a:ext uri="{FF2B5EF4-FFF2-40B4-BE49-F238E27FC236}">
                <a16:creationId xmlns="" xmlns:a16="http://schemas.microsoft.com/office/drawing/2014/main" id="{916CCCE6-A3A3-4AA2-B3E2-3FFAA94971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1177" y="1845483"/>
            <a:ext cx="2560320" cy="3160888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="" xmlns:a16="http://schemas.microsoft.com/office/drawing/2014/main" id="{2B08E2F1-EA21-4349-BF74-2FDE983B31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4306" y="483734"/>
            <a:ext cx="1924635" cy="8556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4632" y="5022504"/>
            <a:ext cx="95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Skin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6873" y="5068670"/>
            <a:ext cx="2131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Pip Studio 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32258" y="5071854"/>
            <a:ext cx="2131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</a:t>
            </a:r>
            <a:endParaRPr lang="ru-RU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9120662" y="5071854"/>
            <a:ext cx="2131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Bold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04166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2742" y="0"/>
            <a:ext cx="9535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7170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4733" y="791738"/>
            <a:ext cx="3847170" cy="520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9893" y="780586"/>
            <a:ext cx="3572107" cy="524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14039"/>
            <a:ext cx="4059044" cy="516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region1.region6\Desktop\ОБУЧАЮЩИЕ ПРЕЗЕНТАЦИИ\от EIJFFINGER\pand-eijffinger_zww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914" y="928912"/>
            <a:ext cx="11351176" cy="545737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0914" y="156113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585" y="267629"/>
            <a:ext cx="5062654" cy="601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2510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6791093" y="239401"/>
            <a:ext cx="4438185" cy="599413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0BAB3A25-2AD8-460C-8DD7-AAAA1E218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1219" y="413657"/>
            <a:ext cx="3487675" cy="1340076"/>
          </a:xfrm>
        </p:spPr>
        <p:txBody>
          <a:bodyPr>
            <a:normAutofit/>
          </a:bodyPr>
          <a:lstStyle/>
          <a:p>
            <a:pPr algn="l"/>
            <a:r>
              <a:rPr lang="nl-NL" sz="4000" dirty="0" smtClean="0">
                <a:latin typeface="SimpleLight" panose="02000509020000020004" pitchFamily="49" charset="0"/>
              </a:rPr>
              <a:t>COLLECTIONS</a:t>
            </a:r>
          </a:p>
          <a:p>
            <a:pPr algn="l"/>
            <a:r>
              <a:rPr lang="nl-NL" sz="4000" dirty="0" smtClean="0">
                <a:latin typeface="SimpleLight" panose="02000509020000020004" pitchFamily="49" charset="0"/>
              </a:rPr>
              <a:t>2019 </a:t>
            </a:r>
            <a:r>
              <a:rPr lang="nl-NL" sz="4000" dirty="0">
                <a:latin typeface="SimpleLight" panose="02000509020000020004" pitchFamily="49" charset="0"/>
              </a:rPr>
              <a:t>- 2020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413657"/>
            <a:ext cx="5464628" cy="610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2457" y="2287853"/>
            <a:ext cx="5876311" cy="423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611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innen, gebouw, vloer, klein&#10;&#10;Automatisch gegenereerde beschrijving">
            <a:extLst>
              <a:ext uri="{FF2B5EF4-FFF2-40B4-BE49-F238E27FC236}">
                <a16:creationId xmlns="" xmlns:a16="http://schemas.microsoft.com/office/drawing/2014/main" id="{05A9F5FE-59F2-40CF-8ABF-86D5D45CD9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924" r="1" b="215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Freeform 5">
            <a:extLst>
              <a:ext uri="{FF2B5EF4-FFF2-40B4-BE49-F238E27FC236}">
                <a16:creationId xmlns=""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9" name="Tekstvak 8">
            <a:extLst>
              <a:ext uri="{FF2B5EF4-FFF2-40B4-BE49-F238E27FC236}">
                <a16:creationId xmlns="" xmlns:a16="http://schemas.microsoft.com/office/drawing/2014/main" id="{0632B1FC-E8B8-4667-96D8-0D8A5A49DB0F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TERRA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="" xmlns:a16="http://schemas.microsoft.com/office/drawing/2014/main" id="{64D52E79-C887-4BD3-9871-EC275FDFBD14}"/>
              </a:ext>
            </a:extLst>
          </p:cNvPr>
          <p:cNvSpPr txBox="1"/>
          <p:nvPr/>
        </p:nvSpPr>
        <p:spPr>
          <a:xfrm>
            <a:off x="8022021" y="5152821"/>
            <a:ext cx="3852041" cy="660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800" b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Флизелин</a:t>
            </a:r>
            <a:r>
              <a:rPr lang="ru-RU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винил</a:t>
            </a:r>
            <a:endParaRPr lang="en-US" sz="28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078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65</Words>
  <Application>Microsoft Office PowerPoint</Application>
  <PresentationFormat>Произвольный</PresentationFormat>
  <Paragraphs>45</Paragraphs>
  <Slides>46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Kantoorthema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WALLCOVERINGS</dc:title>
  <dc:creator>Sanne Wenteler | Eijffinger</dc:creator>
  <cp:lastModifiedBy>a.solina</cp:lastModifiedBy>
  <cp:revision>69</cp:revision>
  <dcterms:created xsi:type="dcterms:W3CDTF">2020-02-27T14:28:26Z</dcterms:created>
  <dcterms:modified xsi:type="dcterms:W3CDTF">2020-03-26T09:38:15Z</dcterms:modified>
</cp:coreProperties>
</file>