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5F87B-C120-45A0-A38F-C5A4BB93A88A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F6E3-4EA0-432B-8409-635E90C84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mexco_новинки-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mexco_новинки-202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mexco_новинки-20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mexco_новинки-2023-202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Экран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Дрожженова</dc:creator>
  <cp:lastModifiedBy>Ченакина Ирина Витальевна</cp:lastModifiedBy>
  <cp:revision>9</cp:revision>
  <dcterms:created xsi:type="dcterms:W3CDTF">2023-11-15T15:54:17Z</dcterms:created>
  <dcterms:modified xsi:type="dcterms:W3CDTF">2023-12-04T21:52:39Z</dcterms:modified>
</cp:coreProperties>
</file>