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98" r:id="rId2"/>
    <p:sldId id="296" r:id="rId3"/>
    <p:sldId id="263" r:id="rId4"/>
    <p:sldId id="265" r:id="rId5"/>
    <p:sldId id="264" r:id="rId6"/>
    <p:sldId id="258" r:id="rId7"/>
    <p:sldId id="259" r:id="rId8"/>
    <p:sldId id="266" r:id="rId9"/>
    <p:sldId id="290" r:id="rId10"/>
    <p:sldId id="271" r:id="rId11"/>
    <p:sldId id="272" r:id="rId12"/>
    <p:sldId id="274" r:id="rId13"/>
    <p:sldId id="276" r:id="rId14"/>
    <p:sldId id="291" r:id="rId15"/>
    <p:sldId id="278" r:id="rId16"/>
    <p:sldId id="279" r:id="rId17"/>
    <p:sldId id="293" r:id="rId18"/>
    <p:sldId id="280" r:id="rId19"/>
    <p:sldId id="281" r:id="rId20"/>
    <p:sldId id="282" r:id="rId21"/>
    <p:sldId id="283" r:id="rId22"/>
    <p:sldId id="294" r:id="rId23"/>
    <p:sldId id="299" r:id="rId24"/>
    <p:sldId id="267" r:id="rId25"/>
    <p:sldId id="269" r:id="rId26"/>
    <p:sldId id="270" r:id="rId27"/>
    <p:sldId id="260" r:id="rId28"/>
    <p:sldId id="261" r:id="rId29"/>
    <p:sldId id="289" r:id="rId30"/>
    <p:sldId id="275" r:id="rId31"/>
    <p:sldId id="277" r:id="rId32"/>
    <p:sldId id="292" r:id="rId33"/>
    <p:sldId id="256" r:id="rId34"/>
    <p:sldId id="262" r:id="rId35"/>
    <p:sldId id="257" r:id="rId36"/>
    <p:sldId id="302" r:id="rId37"/>
    <p:sldId id="303" r:id="rId38"/>
    <p:sldId id="284" r:id="rId39"/>
    <p:sldId id="285" r:id="rId40"/>
    <p:sldId id="286" r:id="rId41"/>
    <p:sldId id="287" r:id="rId42"/>
    <p:sldId id="273" r:id="rId43"/>
    <p:sldId id="300" r:id="rId44"/>
    <p:sldId id="301" r:id="rId45"/>
    <p:sldId id="268" r:id="rId46"/>
    <p:sldId id="295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764" autoAdjust="0"/>
  </p:normalViewPr>
  <p:slideViewPr>
    <p:cSldViewPr>
      <p:cViewPr varScale="1">
        <p:scale>
          <a:sx n="84" d="100"/>
          <a:sy n="84" d="100"/>
        </p:scale>
        <p:origin x="-74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13B7E-318E-4D64-94D0-29E5B6FCE132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2900EA-41A2-4936-A15C-79D8E00F7D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2193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Wild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Отодвинь большие пальмовые листья, попробуй увидеть другое лицо жизни, ранее скрытое. Необитаемая 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неукрощенная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дикая природа. Услышь шорох бамбуковых листьев, когда взлетает тукан, треск веток, когда обезьяна прыгает с ветки на ветку. Попробуй услышать сквозь густой лес эхо пения попугаев, попробуй воспринять буйство ярких красок. Прочувствуй и насладись сладким, богатым ароматом экзотических фруктов, а также вдохни аромат свежей, земляной росы, оставленной на листве на рассвете. С каждым новым взглядом на этот интригующий пейзаж мы точно знаем ...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Wild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живой.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Коллекция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Wild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погружает нас вглубь экзотического тропического леса. Ощущение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неукрощенной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природы, любознательных животных и бесконечности окружающей местности, поразительно передается в дизайн коллекции Хромы.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Wild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играет со всеми элементами природы, будь то явным образом изображенная флора и фауна, этнические мотивы или натуральные материалы, все используется в качестве отправной точки для новых творений. Вместе или по отдельности, каждый дизайн добавляет колорит дикой природы в ваш интерьер, а также мгновенно придает ощущение уюта и тепла.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Зеленая листва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Цифровая панель «Джунгли» - это сцена жизни дикой природы, со множеством высоких пальм, животных и птиц. Мы можем представить себя частью этого тропического пейзажа, как мы идем под кронами, глядя на далекие вершины деревьев и слышим звуки обезьян и птиц. Дизайн «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Кагоме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 - это интерпретация ротанга, материала, получаемого из листьев пальм. Благодаря его тканому дизайну и использованию специальных технологий печати на стене создается очень интересная вариация глубины. Еще одна изысканная тканая текстура может быть найдена в «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Наксосе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», дизайне, имитирующем структуру циновки из волокна кокосового ореха. Другая тканая текстура, не такая деликатная 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минималистичная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это «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Wild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». Этот замысловатый дизайн играет с глубиной благодаря своей смелой окраске и применяемым методам печати. Каждая полоса и форма наслаиваются по-разному, создавая эффект градиента. Используемый метод объемной печати позволяет получить матовый вид с эффектом текстиля. Этот дизайн придает уют интерьеру. Сочетание матового фона и блестящих полос создает баланс света и тени, а также неповторимую игру красок.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Оранжевые птицы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 его яркой окраской и композицией дизайн «Ферро» основан на племенных узорах. Дизайн играет с линиями, глубиной и светом. В зависимости от освещения акцентируются либо матовые линии, либо радужные треугольники, что создает постоянно меняющиеся на стене пейзажи. Как противостояние жесткому геометрическому дизайну «Ферро», «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Ратан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 сочетает в себе ключевые элементы, связанные с дикой и экзотической природой: пальмы и яркие цвета. Мы видим яркие пальмовые листья, растущие вверх. Благодаря смешению блестящей и матовой фактур, создается ощущение глубины. Абстрактный дизайн «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Кордия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 контрастирует со смелым дизайном «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Ратана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». Он имитирует внешний вид бамбуковых панелей, сплетенных вместе с тонкой нитью. Для того, чтобы добиться максимального сходства были использованы специальные методы печати.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900EA-41A2-4936-A15C-79D8E00F7D0F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Значение: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Kwai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река в Таиланде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Общее описание: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Вдохновением для создания коллекции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Kwai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послужила одноименная река в Таиланде. Дизайнеры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Khroma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как всегда, умело соединяют в одном каталоге различные мотивы, навеянные азиатской природой. Каждый дизайн коллекции сочетает в себе красивые восточные рисунки и яркие теплые цвета.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Дизайны: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Пышная растительность Таиланда представлена на страницах каталога эффектными пальмовыми листьями и ветвями цветущей сакуры.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другом дизайне в зарослях цветов видны красивые колибри.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Если вы любите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бонсай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то найти его можно не только в деревушках Таиланда, где выращиваются одни из самых красивых экземпляров в мире, но и на одном из дизайнов в этой коллекции.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Геометрические орнаменты нарисованы на полотнах тонкими линиями и напоминают циновочное полотно различного плетения: будь то ромбы или полосы.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И, пожалуй, самый смелый дизайн коллекции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Kwai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дорожки из гигантских перьев.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Каталог дополнен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плейном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под текстиль.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Цвета: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оттенки карамели, сочной зелени, морской бирюзы, песочного, белого и голубого; сочетания черного и медного, черного и серебристого, черного с белым.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900EA-41A2-4936-A15C-79D8E00F7D0F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900EA-41A2-4936-A15C-79D8E00F7D0F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4982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Перевод: земля (с англ.яз.)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Общее описание: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Коллекция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Earth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смотрит на все элементы природы как на утонченные настенные покрытия для каждого интерьера. Дизайнеры разделили каталог на Северное и Южное полушария по географическим темам и цветам. Все, что скрыто за горизонтом, горами, морями и долинами – можно встретить в красоте дизайнах этого природного каталога.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Дизайны: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Коллекция разделена на темы: Север и Юг.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Свежий ветерок бежит по сосновому лесу, окруженному туманом. В коллекции можно найти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принт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 соснами, имитацию мрамора и дождя, панно с цифровой печатью гор, затянутых дымкой.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Два геометрических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принта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мягкий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принт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 имитацией плетения напоминает дизайн в скандинавском стиле, а второй крупный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принт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напечатан на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плейне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под текстиль.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Солнечное сияние бесконечных южных пейзажей дарят дизайнерам новые сокровища для декора. Богатые, теплые тени создают интерьер, который излучает тепло и уют. Цифровая панель открывает нашему взору старинные фасады домов южно-европейской деревни, а металлические плиты состарены и выглядят реалистично и подобно окисленному металлу. В коллекции представлен также стильный геометрический дизайн из тонких линий, напоминающий плитку, 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плейны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Цвета: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Север: скандинавские оттенки от серо-бежевых до натуральной зелени, цвета моря и древесины.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Юг: Теплые оттенки пустыни, меди, сочной травы, земли, коры деревьев.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900EA-41A2-4936-A15C-79D8E00F7D0F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Earth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900EA-41A2-4936-A15C-79D8E00F7D0F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Earth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900EA-41A2-4936-A15C-79D8E00F7D0F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Onyx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Onyx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оникс 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Общее описание: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Чистая простота щекочет ваше воображение. Каждая геометрическая форма и узор цепляют ваш взгляд надолго. Скромный, но при этом шикарный без усилий, этот дизайн соединяет прошлое и будущее. Это аутентичный стиль без времени, никогда не скучный. Как черные жемчужины, дизайны утонченные и элегантные, всегда ценные. Стиль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ар-деко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берет свои корни от нескольких форм искусства, среди них и африканские и египетские мотивы. Чтобы проиллюстрировать сильное влияние этих этнических дизайнов и орнаментов на рождение французского декораторского движения, коллекция Оникс снова воссоединяет эти два стиля. Результатом является привлекательное сочетание стилей, демонстрирующее разные жанры неожиданными способами.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Дизайны: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Ками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это упрощенный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ар-деко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дизайн. Его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минималистичный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подход это современная трактовка данного стиля. Но благодаря толстым, будто от руки прорисованным карандашным линиям эти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геометричные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рисунки отсылают нас к традиционному, этническому стилю. Более похожий на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традиционынй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стиль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ар-деко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дизайн Сидней.  Конструкция веера с эффектом отражения создает дополнительное измерение, одна из типичных форм данного стиля.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Дизайн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Ромбус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при этом базируется на этнических формах и текстурах. Он имитирует технику батика, применяемую при окрашивании текстиля. В традиционной технике используется воск для предотвращения окрашивания определенных цветов красок на определенных местах дизайна. При многократном повторении данной техники получается замысловатый многоцветный дизайн.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Основанный на металлических оградах и заборах архитектуры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ар-деко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Баккара это затейливый геометрический дизайн. Благодаря переливам на геометрических формах создается игра теней, которая позволяет больше выделить линии. Демонстрация обоих стилей: этнического 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ар-деко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Тали. Этот плиточный дизайн демонстрирует смешение геометрической простоты с переливчатыми акцентами, что создает 3-D эффект. Фон представляет собой эффект мела который также есть 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плейнах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данной коллекции,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Калко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Нубо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имитирует текстуру выветренной ткани. С первого взгляда данный дизайн это чистая интерпретация этнического стиля, но после раздумий можно обнаружить сильно упрощенный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ар-деко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900EA-41A2-4936-A15C-79D8E00F7D0F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Onyx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900EA-41A2-4936-A15C-79D8E00F7D0F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отсылка к слову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Mist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дымка, туман (с англ.яз.)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Общее описание: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Вдохновленная японским искусством и акварельной живописью коллекция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Misuto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представляет собрание дизайнов в японском стиле. Уютное спокойствие, туманные пейзажи и яркие паттерны - дизайнеры переосмысливают японское искусство для постижения нового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Дзена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Природные рисунки и тактильные эффекты превратили каталог в гармоничную коллекцию с современной цветовой гаммой.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Дизайны: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Дизайны с изящными реалистичными лотосами и их крупными листьями напоминают о волшебных прудах Японии. Дизайн с листьями лотоса отличается приятным тактильным эффектом. Еще один цветочный орнамент - стилизация цветущей сакуры. Цветы напечатаны металлической краской на матовом фоне.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Японскую живопись напоминают широкие акварельные полосы и дизайн с рисунками гор и людей, как на восточных картинах. Для создания рисунка художники используют блестящие линии различной толщины и ширины, нанося их на матовый фон для создания стилизованного изображения.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Змея в Японии издревле почитается как божественное существо. Дизайнеры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Khroma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добавили в каталог стилизацию змеиной кожи - абстрактный геометрический орнамент из разноцветных пятен. Коллекция дополнена изысканным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плейном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под меланжевую ткань и текстильным однотонным фоном.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Цвета: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бежевый, индиго, яркий красный и желтый, серебристый, бирюзовый, угольный, терракотовый, темно-зеленый, медный, льняной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900EA-41A2-4936-A15C-79D8E00F7D0F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Misuto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900EA-41A2-4936-A15C-79D8E00F7D0F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Значение: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Helium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гелий 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Общее описание: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Представьте прогулку по прекрасному парку, в центре которого вы находите пруд. Легкий бриз шевелит тростник и пробуждает этот тихий пейзаж. Невесомое прикосновение водомерки слегка рябит поверхность воды. Плавно плывет карп, бесконечно исследуя глубины пруда. Новая коллекция Хрома предлагает осмотреть с высоты птичьего полета пруд, найденный в романтичном саду. Как искусственные, так и натуральные элементы в районе пруда создают цельную историю. Это изящная композиция, богатые цвета и особые техники нанесения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принта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Коллекция наполняет  интерьер уникальным чувством безмятежности.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Дизайны: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Ествественные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мотивы коллекции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Гелиум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ярко проявляются в дизайнах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Кариззо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Кои.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Карризо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изображает тростник, дико и обильно растущий на берегу пруда. Дизайн напоминает акварель, написанную воздушными мазками. Цвета деликатно кладутся слоями, создавая иллюзию глубины с бесконечными рядами тростника колышущегося на ветру. Дизайн «Кои» это вид сверху на обычный пруд со спокойно плавающими по нему большими рыбами. И снова создается иллюзия глубины. Под хорошо прорисованными карпами видны тени других рыб, прячущихся в воде. Использование градиента и  техники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принта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 переливами, создает движение, ощущение, что рыбы действительно плывут. Основа дизайна добавляет эффект движения с небольшим мотивом полоски, который можно также найти 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плейнах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Ори.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Рукотворное творение, связанное с темой пруда, это дизайн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Аркадо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Это интерпретация мозаичного пола найденного в роскошном пруду.  Особая матовая техника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принта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создает деликатные линии каждой плитки. Они раскрашены разными цветами, как с матовым, так и с переливчатым финишем. Это создает художественный эффект напоминающий 30-е.</a:t>
            </a:r>
            <a:endParaRPr lang="ru-RU" dirty="0" smtClean="0"/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Аркус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это сокращенная версия мозаики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Аркадо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Мозаичные плитки меньше, более деликатные, и в полной геометрической гармонии. Издалека он может выглядеть как фоновый дизайн, но при приближении становятся видны интересные детали.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Соединяет в себе вместе идеи рукотворного и натурального коллекция панно «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Waterside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». Мы видим тростник, растущий вокруг, листья лотоса, плавающие в воде, цапель ожидающих следующую добычу. Панели имеют меньший размер, чем от пола до потолка. Вместо этого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Вотерсайд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должен смотреться как вдохновленная акварелями картина. Абстрактный вид некоторых элементов позволяет нам, как бы выйти за пределы комнаты и заставляет нас каждый раз видеть что-то новое.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900EA-41A2-4936-A15C-79D8E00F7D0F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Wild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900EA-41A2-4936-A15C-79D8E00F7D0F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Перевод: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обнимашки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(с англ.яз.)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Общее описание: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Дизайнеры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Khroma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создают новую коллекцию детских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флизелиновых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обоев, которые помогут развивать детское воображение, вызовут радость и любопытство у каждого ребенка. Красивые дизайны превратят маленький мир детей всех возрастов в волшебное место!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Дизайны: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Комната малышей оживает с изображениями нежных птичек и цветущей черемухи. Забавные ежи и стилизованные рисунки лиственницы превратят детский мир в естественную среду обитания, полную жизни.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девочек постарше на обоях дизайнеры нарисовали милых кукол и животных.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Красивые лебеди плавают на волнах и сияют на полотнах обоев благодаря блестящей краске.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Дружелюбные гномы среди опят станут универсальным дизайном для детей, которые любят мечтать и создавать истории.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Лесные звери на самокатах идеально подходят для маленьких смельчаков, которые любят играть на улице.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Юным любительницам моды и парфюмерии можно украсить стены оригинальным дизайном сумок и духов.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фанатов спорта станут находкой изображения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сноубордистов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горных склонах, которые нарисованы с эффектом 3D.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Красочные дизайны дополнены компаньонами с геометрией и фонами.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Цвета: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мягкие и жизнерадостные цвета голубого, розового, оранжевого, зеленого, синего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900EA-41A2-4936-A15C-79D8E00F7D0F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Aida </a:t>
            </a:r>
            <a:r>
              <a:rPr lang="ru-RU" dirty="0" smtClean="0"/>
              <a:t>виниловые бордюры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900EA-41A2-4936-A15C-79D8E00F7D0F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Wild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900EA-41A2-4936-A15C-79D8E00F7D0F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Значение: Великий Гэтсби – роман Ф. С. Фитцджеральда (1925 г.) и его экранизация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Общее описание: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Новая коллекция обоев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Gatsby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перенесет вас в атмосферу 20-х годов с ее роскошью и блеском, шампанским и джазом!  Именно в это непростое время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гламура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зародился стиль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ар-деко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который вдохновил дизайнеров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Khroma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создание этой коллекции. Свежие контрасты и сложные цвета, яркие дизайны и блеск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принтов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современная интерпретация стиля в исполнении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Khroma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неподражаема и роскошна!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Дизайны: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Стилизованные веера нанесены на матовый фон тонкими полосками сияющей краски и представляют собой четкую геометрию, которая свойственна стилю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ар-деко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Два других строгих геометрических орнамента сочетают в себе динамичность линий и тактильные эффекты, блеск металлической краски и матовый фон. Художники добавили блеска даже в растительный орнамент, изобразив на полотне густые ветви деревьев с блестящими гроздьями. Роскошно на стене смотрится абстрактный геометрический рисунок, напоминающий змеиную кожу. И вновь мы видим в нем матовый фон и блестящую краску, четкие линии и имитацию потертостей. Стильно и изысканно выглядит также полотно из множества маленьких блестящих квадратов, напоминающих сияние драгоценных металлов. Коллекцию дополняет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плейн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под текстиль.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Цвета: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стиле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ар-деко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сочетания черного и мятного, черного и бронзового, оттенки меди, роскошной зелени и красного, терракотовый, золотистый, кофейный, ягодный.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900EA-41A2-4936-A15C-79D8E00F7D0F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Общее описание: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Дизайнеры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Khroma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предлагают отправиться в путешествие в Викторианскую эпоху, где романтические чувства встречаются с вдохновением Восточной культурой. Сочетание королевского великолепия и утонченности ботанических садов и оранжерей - коллекция обоев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Glasshouse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вдыхает новую жизнь в ушедшее историческое время.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Дизайны: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Самый яркий дизайн коллекции – рисунки оранжереи, найденные в архивах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Masureel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напоминающие о величии викторианской архитектуры.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Дизайн с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винтажным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цветочным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принтом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навевает мысли о королевских садах того времени.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Геометрия представлена в крупном и мелком формате: фигуры на обоях превращаются в сложный 3D-орнамент.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Очень мягко на стене смотрится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принт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из маленьких блестящих кубиков.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Изысканный дизайн из тонких линий напоминает лиственный орнамент на старинных фресках.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Викторианский период дизайн и искусство черпали вдохновение в восточных темах. Поэтому частью коллекции стал роскошный восточный цветок, будто сошедший на полотна обоев с японского шелка и выполненный в стиле росписи по батику.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Также в каталоге можно найти эффектные листья пальм и стильные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плейны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Цвета: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малахит и зеленое яблоко, красный, синий, золото, черный камень, медовый персик, песочный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900EA-41A2-4936-A15C-79D8E00F7D0F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Перевод: корни (с англ.яз.)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Общее описание: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Коллекция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Roots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напоминает о фламандской культуре и льняной промышленности XVIII века. Дизайнеры успешно объединяют ее с современными возможностями производства, создавая художественные полотна с имитацией льна, металлизированными красками и тактильными эффектами. Прошлое и настоящее соединяются воедино для роскошных интерьерных решений!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Дизайны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Традиционный орнамент с дамасками передает стиль тканых вручную льняных полотен.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Дизайнеры предлагают взглянуть по-новому на другой классический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принт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с волнистыми линиями и изысканными узорами. Орнамент напечатан на льняном фоне металлической краской, создавая утонченный рельеф и сияние.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Смелый геометрический дизайн из ромбов выглядит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винтажно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благодаря эффекту потертости полотна.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Интересный контраст на стене создают два других дизайна: орнамент с эффектом плетения или зигзаги.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Традиционная геометрическая решетка тоже напечатана блестящей краской на текстуре льна и приобретает нежное сияние под разными углами света.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Современные этнические мотивы собраны в геометрическом орнаменте с имитацией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пэчворка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Цвета: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медный, черный, фиолетовый, желтый, бежевый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900EA-41A2-4936-A15C-79D8E00F7D0F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Roots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900EA-41A2-4936-A15C-79D8E00F7D0F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Evergreen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вечнозеленый (с англ.яз.)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Общее описание: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Коллекция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Evergreen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посвящена природе и скандинавскому стилю. Простые мотивы превращают каталог в жемчужину природного стиля. Мягкие цвета и ботанические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принты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созданы для расслабляющих интерьеров.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Дизайны: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коллекции представлены вечнозеленые листья олеандра и папоротников, которые напечатаны на имитации бетонной поверхности. Рисунки нанесены мягкими переходами цвета с легким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винтажным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эффектом потертости. Их дополняют неброские геометрические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принты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полосы с имитацией травы, квадраты, напоминающие кору дерева, четырехугольники с эффектом объема. На полотна обоев нанесена металлическая краска с теплыми оттенками золота и бронзы для создания изысканного современного эффекта.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Коллекция дополнена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плейнами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под текстильное плетение. 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Цвета: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теплые оттенки желтого, медного, белового, красного, зеленого, пепельного, серого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900EA-41A2-4936-A15C-79D8E00F7D0F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Мазурка - танец 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Общее описание: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Коктейль из стилей на обоях коллекции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Mazurka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в которых течет ритм веселого танца! Откройте для себя доступную новую классику, смешивая дизайны из коллекции в чистые и свежие комбинации. Это танец между классикой и современностью, который никогда не надоест.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Дизайны: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Каталог представляет роскошные классические мотивы с крупными раппортами и великолепной прорисовкой деталей матовой краской. Традиционный дамаск напечатан на имитации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винтажной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ткани и имеет текстильную фактуру.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любителей облегченных классических вариантов, можно декорировать стены обоями с мягкими завитками.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Веера в стиле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ар-деко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напоминают о классических витражах, словно собранных из стекла.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Матовые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принты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дополнены идеальной симметрией линий и утонченным блеском.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Также в каталоге представлен смелый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принт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полоску, фоны с имитацией циновки и жемчужного полотна.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Цвета: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экрю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оттенки шоколадного и белого, медного, насыщенной зелени и королевского голубого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900EA-41A2-4936-A15C-79D8E00F7D0F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3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12" Type="http://schemas.openxmlformats.org/officeDocument/2006/relationships/image" Target="../media/image9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Relationship Id="rId1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9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2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36912"/>
            <a:ext cx="4402832" cy="994122"/>
          </a:xfrm>
        </p:spPr>
        <p:txBody>
          <a:bodyPr>
            <a:normAutofit/>
          </a:bodyPr>
          <a:lstStyle/>
          <a:p>
            <a:r>
              <a:rPr lang="ru-RU" sz="2500" b="1" dirty="0" smtClean="0"/>
              <a:t>Складская программа</a:t>
            </a:r>
            <a:endParaRPr lang="ru-RU" sz="25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18850" r="-1276"/>
          <a:stretch/>
        </p:blipFill>
        <p:spPr>
          <a:xfrm>
            <a:off x="-16988" y="-29045"/>
            <a:ext cx="9160988" cy="6887045"/>
          </a:xfrm>
          <a:prstGeom prst="rect">
            <a:avLst/>
          </a:prstGeom>
        </p:spPr>
      </p:pic>
      <p:pic>
        <p:nvPicPr>
          <p:cNvPr id="6" name="Picture 2" descr="C:\Users\region1.region6\Desktop\ОБУЧАЮЩИЕ ПРЕЗЕНТАЦИИ\logos2.jpg"/>
          <p:cNvPicPr>
            <a:picLocks noChangeAspect="1" noChangeArrowheads="1"/>
          </p:cNvPicPr>
          <p:nvPr/>
        </p:nvPicPr>
        <p:blipFill>
          <a:blip r:embed="rId3" cstate="print"/>
          <a:srcRect l="22368" r="21053"/>
          <a:stretch>
            <a:fillRect/>
          </a:stretch>
        </p:blipFill>
        <p:spPr bwMode="auto">
          <a:xfrm>
            <a:off x="2458117" y="1484784"/>
            <a:ext cx="4210778" cy="1440160"/>
          </a:xfrm>
          <a:prstGeom prst="rect">
            <a:avLst/>
          </a:prstGeom>
          <a:noFill/>
        </p:spPr>
      </p:pic>
      <p:pic>
        <p:nvPicPr>
          <p:cNvPr id="7" name="Picture 3" descr="C:\Users\region1.region6\Desktop\ОБУЧАЮЩИЕ ПРЕЗЕНТАЦИИ\logos3.jpg"/>
          <p:cNvPicPr>
            <a:picLocks noChangeAspect="1" noChangeArrowheads="1"/>
          </p:cNvPicPr>
          <p:nvPr/>
        </p:nvPicPr>
        <p:blipFill>
          <a:blip r:embed="rId4" cstate="print"/>
          <a:srcRect l="27153" r="28545"/>
          <a:stretch>
            <a:fillRect/>
          </a:stretch>
        </p:blipFill>
        <p:spPr bwMode="auto">
          <a:xfrm>
            <a:off x="2771800" y="3789040"/>
            <a:ext cx="3260704" cy="13681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6679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7" descr="\\files\Share\Общая\!!!Фотографии коллекций\Обои\Khroma\Glasshouse\Glasshouse-GLA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4509120"/>
            <a:ext cx="1819974" cy="2124512"/>
          </a:xfrm>
          <a:prstGeom prst="rect">
            <a:avLst/>
          </a:prstGeom>
          <a:noFill/>
        </p:spPr>
      </p:pic>
      <p:pic>
        <p:nvPicPr>
          <p:cNvPr id="16392" name="Picture 8" descr="\\files\Share\Общая\!!!Фотографии коллекций\Обои\Khroma\Glasshouse\Glasshouse-GLA1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339742"/>
            <a:ext cx="1872208" cy="2109786"/>
          </a:xfrm>
          <a:prstGeom prst="rect">
            <a:avLst/>
          </a:prstGeom>
          <a:noFill/>
        </p:spPr>
      </p:pic>
      <p:pic>
        <p:nvPicPr>
          <p:cNvPr id="15362" name="Picture 2" descr="\\files\Share\Общая\!!!Фотографии коллекций\Обои\Khroma\Glasshouse\Glasshouse-GLA70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8038" y="188640"/>
            <a:ext cx="4319257" cy="6527379"/>
          </a:xfrm>
          <a:prstGeom prst="rect">
            <a:avLst/>
          </a:prstGeom>
          <a:noFill/>
        </p:spPr>
      </p:pic>
      <p:pic>
        <p:nvPicPr>
          <p:cNvPr id="15364" name="Picture 4" descr="\\files\Share\Общая\!!!Фотографии коллекций\Обои\Khroma\Glasshouse\Glasshouse-GLA002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44" y="661135"/>
            <a:ext cx="4526755" cy="6054884"/>
          </a:xfrm>
          <a:prstGeom prst="rect">
            <a:avLst/>
          </a:prstGeom>
          <a:noFill/>
        </p:spPr>
      </p:pic>
      <p:pic>
        <p:nvPicPr>
          <p:cNvPr id="8" name="Picture 2" descr="C:\Users\region1.region6\Desktop\ОБУЧАЮЩИЕ ПРЕЗЕНТАЦИИ\logos2.jpg"/>
          <p:cNvPicPr>
            <a:picLocks noChangeAspect="1" noChangeArrowheads="1"/>
          </p:cNvPicPr>
          <p:nvPr/>
        </p:nvPicPr>
        <p:blipFill rotWithShape="1">
          <a:blip r:embed="rId6" cstate="print"/>
          <a:srcRect l="21871" r="21516"/>
          <a:stretch/>
        </p:blipFill>
        <p:spPr bwMode="auto">
          <a:xfrm>
            <a:off x="7020273" y="6053622"/>
            <a:ext cx="2017384" cy="662397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0042" y="73090"/>
            <a:ext cx="4778520" cy="576064"/>
          </a:xfrm>
        </p:spPr>
        <p:txBody>
          <a:bodyPr>
            <a:normAutofit fontScale="90000"/>
          </a:bodyPr>
          <a:lstStyle/>
          <a:p>
            <a:pPr algn="l"/>
            <a:r>
              <a:rPr lang="en-US" sz="2500" dirty="0" smtClean="0">
                <a:latin typeface="Century Gothic" panose="020B0502020202020204" pitchFamily="34" charset="0"/>
              </a:rPr>
              <a:t>Glasshouse</a:t>
            </a:r>
            <a:r>
              <a:rPr lang="ru-RU" sz="2000" dirty="0" smtClean="0">
                <a:latin typeface="Century Gothic" panose="020B0502020202020204" pitchFamily="34" charset="0"/>
              </a:rPr>
              <a:t> складская программа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files\Share\Общая\!!!Фотографии коллекций\Обои\Khroma\Glasshouse\Glasshouse-GLA80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88640"/>
            <a:ext cx="4426035" cy="6408712"/>
          </a:xfrm>
          <a:prstGeom prst="rect">
            <a:avLst/>
          </a:prstGeom>
          <a:noFill/>
        </p:spPr>
      </p:pic>
      <p:pic>
        <p:nvPicPr>
          <p:cNvPr id="16387" name="Picture 3" descr="\\files\Share\Общая\!!!Фотографии коллекций\Обои\Khroma\Glasshouse\Glasshouse-GLA90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764703"/>
            <a:ext cx="4395369" cy="5951315"/>
          </a:xfrm>
          <a:prstGeom prst="rect">
            <a:avLst/>
          </a:prstGeom>
          <a:noFill/>
        </p:spPr>
      </p:pic>
      <p:pic>
        <p:nvPicPr>
          <p:cNvPr id="5" name="Picture 2" descr="C:\Users\region1.region6\Desktop\ОБУЧАЮЩИЕ ПРЕЗЕНТАЦИИ\logos2.jpg"/>
          <p:cNvPicPr>
            <a:picLocks noChangeAspect="1" noChangeArrowheads="1"/>
          </p:cNvPicPr>
          <p:nvPr/>
        </p:nvPicPr>
        <p:blipFill rotWithShape="1">
          <a:blip r:embed="rId4" cstate="print"/>
          <a:srcRect l="21871" r="21516"/>
          <a:stretch/>
        </p:blipFill>
        <p:spPr bwMode="auto">
          <a:xfrm>
            <a:off x="7020273" y="6053622"/>
            <a:ext cx="2017384" cy="662397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4778520" cy="576064"/>
          </a:xfrm>
        </p:spPr>
        <p:txBody>
          <a:bodyPr>
            <a:normAutofit fontScale="90000"/>
          </a:bodyPr>
          <a:lstStyle/>
          <a:p>
            <a:pPr algn="l"/>
            <a:r>
              <a:rPr lang="en-US" sz="2500" dirty="0" smtClean="0">
                <a:latin typeface="Century Gothic" panose="020B0502020202020204" pitchFamily="34" charset="0"/>
              </a:rPr>
              <a:t>Glasshouse</a:t>
            </a:r>
            <a:r>
              <a:rPr lang="ru-RU" sz="2000" dirty="0" smtClean="0">
                <a:latin typeface="Century Gothic" panose="020B0502020202020204" pitchFamily="34" charset="0"/>
              </a:rPr>
              <a:t> складская программа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\\files\Share\Общая\!!!Фотографии коллекций\Обои\Khroma\Roots\Roots-RTS305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88640"/>
            <a:ext cx="4253905" cy="6583346"/>
          </a:xfrm>
          <a:prstGeom prst="rect">
            <a:avLst/>
          </a:prstGeom>
          <a:noFill/>
        </p:spPr>
      </p:pic>
      <p:pic>
        <p:nvPicPr>
          <p:cNvPr id="9" name="Picture 3" descr="\\files\Share\Общая\!!!Фотографии коллекций\Обои\Khroma\Roots\Roots-RTS604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631307"/>
            <a:ext cx="4248472" cy="6059435"/>
          </a:xfrm>
          <a:prstGeom prst="rect">
            <a:avLst/>
          </a:prstGeom>
          <a:noFill/>
        </p:spPr>
      </p:pic>
      <p:pic>
        <p:nvPicPr>
          <p:cNvPr id="8" name="Picture 2" descr="C:\Users\region1.region6\Desktop\ОБУЧАЮЩИЕ ПРЕЗЕНТАЦИИ\logos2.jpg"/>
          <p:cNvPicPr>
            <a:picLocks noChangeAspect="1" noChangeArrowheads="1"/>
          </p:cNvPicPr>
          <p:nvPr/>
        </p:nvPicPr>
        <p:blipFill rotWithShape="1">
          <a:blip r:embed="rId5" cstate="print"/>
          <a:srcRect l="21871" r="21516"/>
          <a:stretch/>
        </p:blipFill>
        <p:spPr bwMode="auto">
          <a:xfrm>
            <a:off x="7126616" y="6195603"/>
            <a:ext cx="2017384" cy="662397"/>
          </a:xfrm>
          <a:prstGeom prst="rect">
            <a:avLst/>
          </a:prstGeom>
          <a:noFill/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6325" y="0"/>
            <a:ext cx="4778520" cy="576064"/>
          </a:xfrm>
        </p:spPr>
        <p:txBody>
          <a:bodyPr>
            <a:normAutofit/>
          </a:bodyPr>
          <a:lstStyle/>
          <a:p>
            <a:pPr algn="l"/>
            <a:r>
              <a:rPr lang="en-US" sz="2500" dirty="0" smtClean="0">
                <a:latin typeface="Century Gothic" panose="020B0502020202020204" pitchFamily="34" charset="0"/>
              </a:rPr>
              <a:t>Roots</a:t>
            </a:r>
            <a:r>
              <a:rPr lang="ru-RU" sz="2000" dirty="0" smtClean="0">
                <a:latin typeface="Century Gothic" panose="020B0502020202020204" pitchFamily="34" charset="0"/>
              </a:rPr>
              <a:t> складская программа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files\Share\Общая\!!!Фотографии коллекций\Обои\Khroma\Roots\Roots-RTS804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4577" y="188639"/>
            <a:ext cx="4329911" cy="6580938"/>
          </a:xfrm>
          <a:prstGeom prst="rect">
            <a:avLst/>
          </a:prstGeom>
          <a:noFill/>
        </p:spPr>
      </p:pic>
      <p:pic>
        <p:nvPicPr>
          <p:cNvPr id="17410" name="Picture 2" descr="\\files\Share\Общая\!!!Фотографии коллекций\Обои\Khroma\Roots\Roots-RTS704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3" y="764703"/>
            <a:ext cx="4377667" cy="6004874"/>
          </a:xfrm>
          <a:prstGeom prst="rect">
            <a:avLst/>
          </a:prstGeom>
          <a:noFill/>
        </p:spPr>
      </p:pic>
      <p:pic>
        <p:nvPicPr>
          <p:cNvPr id="19458" name="Picture 2" descr="C:\Users\region1.region6\Desktop\ОБУЧАЮЩИЕ ПРЕЗЕНТАЦИИ\logos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6281111"/>
            <a:ext cx="2627784" cy="488466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13742"/>
            <a:ext cx="477852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latin typeface="Century Gothic" panose="020B0502020202020204" pitchFamily="34" charset="0"/>
              </a:rPr>
              <a:t>Roots</a:t>
            </a:r>
            <a:r>
              <a:rPr lang="ru-RU" sz="2000" dirty="0" smtClean="0">
                <a:latin typeface="Century Gothic" panose="020B0502020202020204" pitchFamily="34" charset="0"/>
              </a:rPr>
              <a:t> складская программа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files\Share\Общая\!!!Фотографии коллекций\Обои\Khroma\Roots\Roots-RTS1002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592" y="728014"/>
            <a:ext cx="6696744" cy="6048672"/>
          </a:xfrm>
          <a:prstGeom prst="rect">
            <a:avLst/>
          </a:prstGeom>
          <a:noFill/>
        </p:spPr>
      </p:pic>
      <p:pic>
        <p:nvPicPr>
          <p:cNvPr id="18435" name="Picture 3" descr="\\files\Share\Общая\!!!Фотографии коллекций\Обои\Khroma\Roots\Roots-RTS3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672" y="3340864"/>
            <a:ext cx="1330319" cy="1605558"/>
          </a:xfrm>
          <a:prstGeom prst="rect">
            <a:avLst/>
          </a:prstGeom>
          <a:noFill/>
        </p:spPr>
      </p:pic>
      <p:pic>
        <p:nvPicPr>
          <p:cNvPr id="18436" name="Picture 4" descr="\\files\Share\Общая\!!!Фотографии коллекций\Обои\Khroma\Roots\Roots-RTS6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47" y="4955575"/>
            <a:ext cx="1512168" cy="1825030"/>
          </a:xfrm>
          <a:prstGeom prst="rect">
            <a:avLst/>
          </a:prstGeom>
          <a:noFill/>
        </p:spPr>
      </p:pic>
      <p:pic>
        <p:nvPicPr>
          <p:cNvPr id="18437" name="Picture 5" descr="\\files\Share\Общая\!!!Фотографии коллекций\Обои\Khroma\Roots\Roots-RTS3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6598" y="2972764"/>
            <a:ext cx="1322090" cy="1595626"/>
          </a:xfrm>
          <a:prstGeom prst="rect">
            <a:avLst/>
          </a:prstGeom>
          <a:noFill/>
        </p:spPr>
      </p:pic>
      <p:pic>
        <p:nvPicPr>
          <p:cNvPr id="18439" name="Picture 7" descr="\\files\Share\Общая\!!!Фотографии коллекций\Обои\Khroma\Roots\Roots-RTS6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4642239"/>
            <a:ext cx="1368152" cy="1651217"/>
          </a:xfrm>
          <a:prstGeom prst="rect">
            <a:avLst/>
          </a:prstGeom>
          <a:noFill/>
        </p:spPr>
      </p:pic>
      <p:pic>
        <p:nvPicPr>
          <p:cNvPr id="18440" name="Picture 8" descr="\\files\Share\Общая\!!!Фотографии коллекций\Обои\Khroma\Roots\Roots-RTS1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1942" y="1168917"/>
            <a:ext cx="1509311" cy="1821582"/>
          </a:xfrm>
          <a:prstGeom prst="rect">
            <a:avLst/>
          </a:prstGeom>
          <a:noFill/>
        </p:spPr>
      </p:pic>
      <p:pic>
        <p:nvPicPr>
          <p:cNvPr id="10" name="Picture 2" descr="C:\Users\region1.region6\Desktop\ОБУЧАЮЩИЕ ПРЕЗЕНТАЦИИ\logos2.jpg"/>
          <p:cNvPicPr>
            <a:picLocks noChangeAspect="1" noChangeArrowheads="1"/>
          </p:cNvPicPr>
          <p:nvPr/>
        </p:nvPicPr>
        <p:blipFill rotWithShape="1">
          <a:blip r:embed="rId8" cstate="print"/>
          <a:srcRect l="21871" r="21516"/>
          <a:stretch/>
        </p:blipFill>
        <p:spPr bwMode="auto">
          <a:xfrm>
            <a:off x="7126616" y="6195603"/>
            <a:ext cx="2017384" cy="662397"/>
          </a:xfrm>
          <a:prstGeom prst="rect">
            <a:avLst/>
          </a:prstGeom>
          <a:noFill/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0" y="70144"/>
            <a:ext cx="4778520" cy="576064"/>
          </a:xfrm>
        </p:spPr>
        <p:txBody>
          <a:bodyPr>
            <a:normAutofit/>
          </a:bodyPr>
          <a:lstStyle/>
          <a:p>
            <a:pPr algn="l"/>
            <a:r>
              <a:rPr lang="en-US" sz="2500" dirty="0" smtClean="0">
                <a:latin typeface="Century Gothic" panose="020B0502020202020204" pitchFamily="34" charset="0"/>
              </a:rPr>
              <a:t>Roots</a:t>
            </a:r>
            <a:r>
              <a:rPr lang="ru-RU" sz="2000" dirty="0" smtClean="0">
                <a:latin typeface="Century Gothic" panose="020B0502020202020204" pitchFamily="34" charset="0"/>
              </a:rPr>
              <a:t> складская программа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\\files\Share\Общая\!!!Фотографии коллекций\Обои\Khroma Zoom\Evergreen\Evergreen-EVE006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3131" y="126354"/>
            <a:ext cx="4320480" cy="6506237"/>
          </a:xfrm>
          <a:prstGeom prst="rect">
            <a:avLst/>
          </a:prstGeom>
          <a:noFill/>
        </p:spPr>
      </p:pic>
      <p:pic>
        <p:nvPicPr>
          <p:cNvPr id="21507" name="Picture 3" descr="\\files\Share\Общая\!!!Фотографии коллекций\Обои\Khroma Zoom\Evergreen\Evergreen-EVE503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620688"/>
            <a:ext cx="4176465" cy="6024805"/>
          </a:xfrm>
          <a:prstGeom prst="rect">
            <a:avLst/>
          </a:prstGeom>
          <a:noFill/>
        </p:spPr>
      </p:pic>
      <p:pic>
        <p:nvPicPr>
          <p:cNvPr id="6" name="Picture 3" descr="C:\Users\region1.region6\Desktop\ОБУЧАЮЩИЕ ПРЕЗЕНТАЦИИ\logos3.jpg"/>
          <p:cNvPicPr>
            <a:picLocks noChangeAspect="1" noChangeArrowheads="1"/>
          </p:cNvPicPr>
          <p:nvPr/>
        </p:nvPicPr>
        <p:blipFill rotWithShape="1">
          <a:blip r:embed="rId5" cstate="print"/>
          <a:srcRect l="24812" r="28404"/>
          <a:stretch/>
        </p:blipFill>
        <p:spPr bwMode="auto">
          <a:xfrm>
            <a:off x="7674376" y="6123953"/>
            <a:ext cx="1280160" cy="508639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5760"/>
            <a:ext cx="4778520" cy="576064"/>
          </a:xfrm>
        </p:spPr>
        <p:txBody>
          <a:bodyPr>
            <a:normAutofit/>
          </a:bodyPr>
          <a:lstStyle/>
          <a:p>
            <a:pPr algn="l"/>
            <a:r>
              <a:rPr lang="en-US" sz="2500" dirty="0" smtClean="0">
                <a:latin typeface="Century Gothic" panose="020B0502020202020204" pitchFamily="34" charset="0"/>
              </a:rPr>
              <a:t>Evergreen</a:t>
            </a:r>
            <a:r>
              <a:rPr lang="ru-RU" sz="2000" dirty="0" smtClean="0">
                <a:latin typeface="Century Gothic" panose="020B0502020202020204" pitchFamily="34" charset="0"/>
              </a:rPr>
              <a:t> складская программа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\\files\Share\Общая\!!!Фотографии коллекций\Обои\Khroma Zoom\Evergreen\Evergreen-EVE707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0"/>
            <a:ext cx="4204794" cy="6690742"/>
          </a:xfrm>
          <a:prstGeom prst="rect">
            <a:avLst/>
          </a:prstGeom>
          <a:noFill/>
        </p:spPr>
      </p:pic>
      <p:pic>
        <p:nvPicPr>
          <p:cNvPr id="22530" name="Picture 2" descr="\\files\Share\Общая\!!!Фотографии коллекций\Обои\Khroma Zoom\Evergreen\Evergreen-EVE20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692696"/>
            <a:ext cx="4536504" cy="5998046"/>
          </a:xfrm>
          <a:prstGeom prst="rect">
            <a:avLst/>
          </a:prstGeom>
          <a:noFill/>
        </p:spPr>
      </p:pic>
      <p:pic>
        <p:nvPicPr>
          <p:cNvPr id="9" name="Picture 3" descr="C:\Users\region1.region6\Desktop\ОБУЧАЮЩИЕ ПРЕЗЕНТАЦИИ\logos3.jpg"/>
          <p:cNvPicPr>
            <a:picLocks noChangeAspect="1" noChangeArrowheads="1"/>
          </p:cNvPicPr>
          <p:nvPr/>
        </p:nvPicPr>
        <p:blipFill rotWithShape="1">
          <a:blip r:embed="rId4" cstate="print"/>
          <a:srcRect l="24812" r="28404"/>
          <a:stretch/>
        </p:blipFill>
        <p:spPr bwMode="auto">
          <a:xfrm>
            <a:off x="7730318" y="6210484"/>
            <a:ext cx="1280160" cy="508639"/>
          </a:xfrm>
          <a:prstGeom prst="rect">
            <a:avLst/>
          </a:prstGeom>
          <a:noFill/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0" y="5760"/>
            <a:ext cx="4778520" cy="576064"/>
          </a:xfrm>
        </p:spPr>
        <p:txBody>
          <a:bodyPr>
            <a:normAutofit/>
          </a:bodyPr>
          <a:lstStyle/>
          <a:p>
            <a:pPr algn="l"/>
            <a:r>
              <a:rPr lang="en-US" sz="2500" dirty="0" smtClean="0">
                <a:latin typeface="Century Gothic" panose="020B0502020202020204" pitchFamily="34" charset="0"/>
              </a:rPr>
              <a:t>Evergreen</a:t>
            </a:r>
            <a:r>
              <a:rPr lang="ru-RU" sz="2000" dirty="0" smtClean="0">
                <a:latin typeface="Century Gothic" panose="020B0502020202020204" pitchFamily="34" charset="0"/>
              </a:rPr>
              <a:t> складская программа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files\Share\Общая\!!!Фотографии коллекций\Обои\Khroma Zoom\Evergreen\Evergreen-EVE106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7214" y="83231"/>
            <a:ext cx="3816424" cy="6520449"/>
          </a:xfrm>
          <a:prstGeom prst="rect">
            <a:avLst/>
          </a:prstGeom>
          <a:noFill/>
        </p:spPr>
      </p:pic>
      <p:pic>
        <p:nvPicPr>
          <p:cNvPr id="5" name="Picture 7" descr="\\files\Share\Общая\!!!Фотографии коллекций\Обои\Khroma Zoom\Evergreen\Evergreen-EVE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548680"/>
            <a:ext cx="1584176" cy="1782819"/>
          </a:xfrm>
          <a:prstGeom prst="rect">
            <a:avLst/>
          </a:prstGeom>
          <a:noFill/>
        </p:spPr>
      </p:pic>
      <p:pic>
        <p:nvPicPr>
          <p:cNvPr id="6" name="Picture 3" descr="\\files\Share\Общая\!!!Фотографии коллекций\Обои\Khroma Zoom\Evergreen\Evergreen-EVE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4697830"/>
            <a:ext cx="1584176" cy="1911938"/>
          </a:xfrm>
          <a:prstGeom prst="rect">
            <a:avLst/>
          </a:prstGeom>
          <a:noFill/>
        </p:spPr>
      </p:pic>
      <p:pic>
        <p:nvPicPr>
          <p:cNvPr id="7" name="Picture 5" descr="\\files\Share\Общая\!!!Фотографии коллекций\Обои\Khroma Zoom\Evergreen\Evergreen-EVE1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548680"/>
            <a:ext cx="1512168" cy="1825030"/>
          </a:xfrm>
          <a:prstGeom prst="rect">
            <a:avLst/>
          </a:prstGeom>
          <a:noFill/>
        </p:spPr>
      </p:pic>
      <p:pic>
        <p:nvPicPr>
          <p:cNvPr id="9" name="Picture 4" descr="\\files\Share\Общая\!!!Фотографии коллекций\Обои\Khroma Zoom\Evergreen\Evergreen-EVE703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725144"/>
            <a:ext cx="1557312" cy="1881376"/>
          </a:xfrm>
          <a:prstGeom prst="rect">
            <a:avLst/>
          </a:prstGeom>
          <a:noFill/>
        </p:spPr>
      </p:pic>
      <p:pic>
        <p:nvPicPr>
          <p:cNvPr id="10" name="Picture 3" descr="\\files\Share\Общая\!!!Фотографии коллекций\Обои\Khroma Zoom\Evergreen\Evergreen-EVE7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79512" y="2564904"/>
            <a:ext cx="1512168" cy="1800200"/>
          </a:xfrm>
          <a:prstGeom prst="rect">
            <a:avLst/>
          </a:prstGeom>
          <a:noFill/>
        </p:spPr>
      </p:pic>
      <p:pic>
        <p:nvPicPr>
          <p:cNvPr id="11" name="Picture 4" descr="\\files\Share\Общая\!!!Фотографии коллекций\Обои\Khroma Zoom\Evergreen\Evergreen-EVE0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2564904"/>
            <a:ext cx="1584176" cy="1825030"/>
          </a:xfrm>
          <a:prstGeom prst="rect">
            <a:avLst/>
          </a:prstGeom>
          <a:noFill/>
        </p:spPr>
      </p:pic>
      <p:pic>
        <p:nvPicPr>
          <p:cNvPr id="12" name="Picture 7" descr="\\files\Share\Общая\!!!Фотографии коллекций\Обои\Khroma Zoom\Evergreen\Evergreen-EVE20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548680"/>
            <a:ext cx="1512168" cy="1825031"/>
          </a:xfrm>
          <a:prstGeom prst="rect">
            <a:avLst/>
          </a:prstGeom>
          <a:noFill/>
        </p:spPr>
      </p:pic>
      <p:pic>
        <p:nvPicPr>
          <p:cNvPr id="13" name="Picture 8" descr="\\files\Share\Общая\!!!Фотографии коллекций\Обои\Khroma Zoom\Evergreen\Evergreen-EVE7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35696" y="2564904"/>
            <a:ext cx="1512168" cy="1800200"/>
          </a:xfrm>
          <a:prstGeom prst="rect">
            <a:avLst/>
          </a:prstGeom>
          <a:noFill/>
        </p:spPr>
      </p:pic>
      <p:pic>
        <p:nvPicPr>
          <p:cNvPr id="23554" name="Picture 2" descr="\\files\Share\Общая\!!!Фотографии коллекций\Обои\Khroma Zoom\Evergreen\Evergreen-EVE80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91880" y="4653136"/>
            <a:ext cx="1584176" cy="1983945"/>
          </a:xfrm>
          <a:prstGeom prst="rect">
            <a:avLst/>
          </a:prstGeom>
          <a:noFill/>
        </p:spPr>
      </p:pic>
      <p:pic>
        <p:nvPicPr>
          <p:cNvPr id="15" name="Picture 3" descr="C:\Users\region1.region6\Desktop\ОБУЧАЮЩИЕ ПРЕЗЕНТАЦИИ\logos3.jpg"/>
          <p:cNvPicPr>
            <a:picLocks noChangeAspect="1" noChangeArrowheads="1"/>
          </p:cNvPicPr>
          <p:nvPr/>
        </p:nvPicPr>
        <p:blipFill rotWithShape="1">
          <a:blip r:embed="rId12" cstate="print"/>
          <a:srcRect l="24812" r="28404"/>
          <a:stretch/>
        </p:blipFill>
        <p:spPr bwMode="auto">
          <a:xfrm>
            <a:off x="7496296" y="5992857"/>
            <a:ext cx="1537341" cy="610823"/>
          </a:xfrm>
          <a:prstGeom prst="rect">
            <a:avLst/>
          </a:prstGeom>
          <a:noFill/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0" y="5760"/>
            <a:ext cx="4778520" cy="576064"/>
          </a:xfrm>
        </p:spPr>
        <p:txBody>
          <a:bodyPr>
            <a:normAutofit/>
          </a:bodyPr>
          <a:lstStyle/>
          <a:p>
            <a:pPr algn="l"/>
            <a:r>
              <a:rPr lang="en-US" sz="2500" dirty="0" smtClean="0">
                <a:latin typeface="Century Gothic" panose="020B0502020202020204" pitchFamily="34" charset="0"/>
              </a:rPr>
              <a:t>Evergreen</a:t>
            </a:r>
            <a:r>
              <a:rPr lang="ru-RU" sz="2000" dirty="0" smtClean="0">
                <a:latin typeface="Century Gothic" panose="020B0502020202020204" pitchFamily="34" charset="0"/>
              </a:rPr>
              <a:t> складская программа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064" y="35144"/>
            <a:ext cx="4658072" cy="729560"/>
          </a:xfrm>
        </p:spPr>
        <p:txBody>
          <a:bodyPr>
            <a:normAutofit/>
          </a:bodyPr>
          <a:lstStyle/>
          <a:p>
            <a:pPr algn="l"/>
            <a:r>
              <a:rPr lang="en-US" sz="2500" dirty="0" smtClean="0">
                <a:latin typeface="Century Gothic" panose="020B0502020202020204" pitchFamily="34" charset="0"/>
              </a:rPr>
              <a:t>Mazurka</a:t>
            </a:r>
            <a:r>
              <a:rPr lang="ru-RU" sz="2500" dirty="0" smtClean="0"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latin typeface="Century Gothic" panose="020B0502020202020204" pitchFamily="34" charset="0"/>
              </a:rPr>
              <a:t>складская программа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pic>
        <p:nvPicPr>
          <p:cNvPr id="25605" name="Picture 5" descr="\\files\Share\Общая\!!!Фотографии коллекций\Обои\Khroma Zoom\Mazurka\Mazurka-MAZ00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6632"/>
            <a:ext cx="4336906" cy="6552728"/>
          </a:xfrm>
          <a:prstGeom prst="rect">
            <a:avLst/>
          </a:prstGeom>
          <a:noFill/>
        </p:spPr>
      </p:pic>
      <p:pic>
        <p:nvPicPr>
          <p:cNvPr id="24578" name="Picture 2" descr="\\files\Share\Общая\!!!Фотографии коллекций\Обои\Khroma Zoom\Mazurka\Mazurka-MAZ304_1.jpg"/>
          <p:cNvPicPr>
            <a:picLocks noChangeAspect="1" noChangeArrowheads="1"/>
          </p:cNvPicPr>
          <p:nvPr/>
        </p:nvPicPr>
        <p:blipFill>
          <a:blip r:embed="rId4" cstate="print"/>
          <a:srcRect r="12698"/>
          <a:stretch>
            <a:fillRect/>
          </a:stretch>
        </p:blipFill>
        <p:spPr bwMode="auto">
          <a:xfrm>
            <a:off x="107504" y="730665"/>
            <a:ext cx="4248472" cy="5938695"/>
          </a:xfrm>
          <a:prstGeom prst="rect">
            <a:avLst/>
          </a:prstGeom>
          <a:noFill/>
        </p:spPr>
      </p:pic>
      <p:pic>
        <p:nvPicPr>
          <p:cNvPr id="6" name="Picture 3" descr="C:\Users\region1.region6\Desktop\ОБУЧАЮЩИЕ ПРЕЗЕНТАЦИИ\logos3.jpg"/>
          <p:cNvPicPr>
            <a:picLocks noChangeAspect="1" noChangeArrowheads="1"/>
          </p:cNvPicPr>
          <p:nvPr/>
        </p:nvPicPr>
        <p:blipFill rotWithShape="1">
          <a:blip r:embed="rId5" cstate="print"/>
          <a:srcRect l="24812" r="28404"/>
          <a:stretch/>
        </p:blipFill>
        <p:spPr bwMode="auto">
          <a:xfrm>
            <a:off x="7496295" y="6113167"/>
            <a:ext cx="1537341" cy="6108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\\files\Share\Общая\!!!Фотографии коллекций\Обои\Khroma Zoom\Mazurka\Mazurka-MAZ501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88640"/>
            <a:ext cx="3672408" cy="6552727"/>
          </a:xfrm>
          <a:prstGeom prst="rect">
            <a:avLst/>
          </a:prstGeom>
          <a:noFill/>
        </p:spPr>
      </p:pic>
      <p:pic>
        <p:nvPicPr>
          <p:cNvPr id="5" name="Picture 2" descr="\\files\Share\Общая\!!!Фотографии коллекций\Обои\Khroma Zoom\Mazurka\Mazurka-MAZSPHERE02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172625" y="2588015"/>
            <a:ext cx="4680521" cy="1465947"/>
          </a:xfrm>
          <a:prstGeom prst="rect">
            <a:avLst/>
          </a:prstGeom>
          <a:noFill/>
        </p:spPr>
      </p:pic>
      <p:pic>
        <p:nvPicPr>
          <p:cNvPr id="26628" name="Picture 4" descr="\\files\Share\Общая\!!!Фотографии коллекций\Обои\Khroma Zoom\Mazurka\Mazurka-MAZ5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3140968"/>
            <a:ext cx="1445531" cy="1744607"/>
          </a:xfrm>
          <a:prstGeom prst="rect">
            <a:avLst/>
          </a:prstGeom>
          <a:noFill/>
        </p:spPr>
      </p:pic>
      <p:pic>
        <p:nvPicPr>
          <p:cNvPr id="25602" name="Picture 2" descr="\\files\Share\Общая\!!!Фотографии коллекций\Обои\Khroma Zoom\Mazurka\Mazurka-MAZ506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650" y="692696"/>
            <a:ext cx="3569292" cy="6048672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-14064" y="35144"/>
            <a:ext cx="4658072" cy="729560"/>
          </a:xfrm>
        </p:spPr>
        <p:txBody>
          <a:bodyPr>
            <a:normAutofit/>
          </a:bodyPr>
          <a:lstStyle/>
          <a:p>
            <a:pPr algn="l"/>
            <a:r>
              <a:rPr lang="en-US" sz="2500" dirty="0" smtClean="0">
                <a:latin typeface="Century Gothic" panose="020B0502020202020204" pitchFamily="34" charset="0"/>
              </a:rPr>
              <a:t>Mazurka</a:t>
            </a:r>
            <a:r>
              <a:rPr lang="ru-RU" sz="2500" dirty="0" smtClean="0"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latin typeface="Century Gothic" panose="020B0502020202020204" pitchFamily="34" charset="0"/>
              </a:rPr>
              <a:t>складская программа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pic>
        <p:nvPicPr>
          <p:cNvPr id="8" name="Picture 3" descr="C:\Users\region1.region6\Desktop\ОБУЧАЮЩИЕ ПРЕЗЕНТАЦИИ\logos3.jpg"/>
          <p:cNvPicPr>
            <a:picLocks noChangeAspect="1" noChangeArrowheads="1"/>
          </p:cNvPicPr>
          <p:nvPr/>
        </p:nvPicPr>
        <p:blipFill rotWithShape="1">
          <a:blip r:embed="rId6" cstate="print"/>
          <a:srcRect l="24812" r="28404"/>
          <a:stretch/>
        </p:blipFill>
        <p:spPr bwMode="auto">
          <a:xfrm>
            <a:off x="7496295" y="6130545"/>
            <a:ext cx="1537341" cy="6108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36912"/>
            <a:ext cx="4402832" cy="994122"/>
          </a:xfrm>
        </p:spPr>
        <p:txBody>
          <a:bodyPr>
            <a:normAutofit/>
          </a:bodyPr>
          <a:lstStyle/>
          <a:p>
            <a:r>
              <a:rPr lang="ru-RU" sz="2500" b="1" dirty="0" smtClean="0"/>
              <a:t>Складская программа</a:t>
            </a:r>
            <a:endParaRPr lang="ru-RU" sz="25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18850" r="-1276"/>
          <a:stretch/>
        </p:blipFill>
        <p:spPr>
          <a:xfrm>
            <a:off x="-16988" y="-29045"/>
            <a:ext cx="9160988" cy="6887045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403648" y="2177829"/>
            <a:ext cx="6264696" cy="1466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 smtClean="0">
                <a:latin typeface="Century Gothic" panose="020B0502020202020204" pitchFamily="34" charset="0"/>
              </a:rPr>
              <a:t>складская программа</a:t>
            </a:r>
            <a:endParaRPr lang="ru-RU" sz="4000" dirty="0">
              <a:latin typeface="Century Gothic" panose="020B0502020202020204" pitchFamily="34" charset="0"/>
            </a:endParaRPr>
          </a:p>
        </p:txBody>
      </p:sp>
      <p:pic>
        <p:nvPicPr>
          <p:cNvPr id="6" name="Picture 2" descr="C:\Users\region1.region6\Desktop\ОБУЧАЮЩИЕ ПРЕЗЕНТАЦИИ\logos2.jpg"/>
          <p:cNvPicPr>
            <a:picLocks noChangeAspect="1" noChangeArrowheads="1"/>
          </p:cNvPicPr>
          <p:nvPr/>
        </p:nvPicPr>
        <p:blipFill rotWithShape="1">
          <a:blip r:embed="rId3" cstate="print"/>
          <a:srcRect l="21871" r="21516"/>
          <a:stretch/>
        </p:blipFill>
        <p:spPr bwMode="auto">
          <a:xfrm>
            <a:off x="3527304" y="3933056"/>
            <a:ext cx="2017384" cy="662397"/>
          </a:xfrm>
          <a:prstGeom prst="rect">
            <a:avLst/>
          </a:prstGeom>
          <a:noFill/>
        </p:spPr>
      </p:pic>
      <p:pic>
        <p:nvPicPr>
          <p:cNvPr id="7" name="Picture 3" descr="C:\Users\region1.region6\Desktop\ОБУЧАЮЩИЕ ПРЕЗЕНТАЦИИ\logos3.jpg"/>
          <p:cNvPicPr>
            <a:picLocks noChangeAspect="1" noChangeArrowheads="1"/>
          </p:cNvPicPr>
          <p:nvPr/>
        </p:nvPicPr>
        <p:blipFill rotWithShape="1">
          <a:blip r:embed="rId4" cstate="print"/>
          <a:srcRect l="24812" r="28404"/>
          <a:stretch/>
        </p:blipFill>
        <p:spPr bwMode="auto">
          <a:xfrm>
            <a:off x="3923426" y="5013176"/>
            <a:ext cx="1280160" cy="5086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617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\\files\Share\Общая\!!!Фотографии коллекций\Обои\Khroma Zoom\Kwai\Kwai-KWA704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4536" y="155848"/>
            <a:ext cx="4301625" cy="6447831"/>
          </a:xfrm>
          <a:prstGeom prst="rect">
            <a:avLst/>
          </a:prstGeom>
          <a:noFill/>
        </p:spPr>
      </p:pic>
      <p:pic>
        <p:nvPicPr>
          <p:cNvPr id="26626" name="Picture 2" descr="\\files\Share\Общая\!!!Фотографии коллекций\Обои\Khroma Zoom\Kwai\Kwai-KWA105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694071"/>
            <a:ext cx="4057342" cy="5904656"/>
          </a:xfrm>
          <a:prstGeom prst="rect">
            <a:avLst/>
          </a:prstGeom>
          <a:noFill/>
        </p:spPr>
      </p:pic>
      <p:pic>
        <p:nvPicPr>
          <p:cNvPr id="6" name="Picture 3" descr="C:\Users\region1.region6\Desktop\ОБУЧАЮЩИЕ ПРЕЗЕНТАЦИИ\logos3.jpg"/>
          <p:cNvPicPr>
            <a:picLocks noChangeAspect="1" noChangeArrowheads="1"/>
          </p:cNvPicPr>
          <p:nvPr/>
        </p:nvPicPr>
        <p:blipFill rotWithShape="1">
          <a:blip r:embed="rId5" cstate="print"/>
          <a:srcRect l="24812" r="28404"/>
          <a:stretch/>
        </p:blipFill>
        <p:spPr bwMode="auto">
          <a:xfrm>
            <a:off x="7863840" y="6349360"/>
            <a:ext cx="1280160" cy="508639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-14064" y="35144"/>
            <a:ext cx="4658072" cy="729560"/>
          </a:xfrm>
        </p:spPr>
        <p:txBody>
          <a:bodyPr>
            <a:normAutofit/>
          </a:bodyPr>
          <a:lstStyle/>
          <a:p>
            <a:pPr algn="l"/>
            <a:r>
              <a:rPr lang="en-US" sz="2500" dirty="0" err="1" smtClean="0">
                <a:latin typeface="Century Gothic" panose="020B0502020202020204" pitchFamily="34" charset="0"/>
              </a:rPr>
              <a:t>Kwai</a:t>
            </a:r>
            <a:r>
              <a:rPr lang="ru-RU" sz="2500" dirty="0" smtClean="0"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latin typeface="Century Gothic" panose="020B0502020202020204" pitchFamily="34" charset="0"/>
              </a:rPr>
              <a:t>складская программа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\\files\Share\Общая\!!!Фотографии коллекций\Обои\Khroma Zoom\Kwai\Kwai-KWA502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90499"/>
            <a:ext cx="4166617" cy="6327687"/>
          </a:xfrm>
          <a:prstGeom prst="rect">
            <a:avLst/>
          </a:prstGeom>
          <a:noFill/>
        </p:spPr>
      </p:pic>
      <p:pic>
        <p:nvPicPr>
          <p:cNvPr id="27650" name="Picture 2" descr="\\files\Share\Общая\!!!Фотографии коллекций\Обои\Khroma Zoom\Kwai\Kwai-KWA204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609980"/>
            <a:ext cx="4104456" cy="5915363"/>
          </a:xfrm>
          <a:prstGeom prst="rect">
            <a:avLst/>
          </a:prstGeom>
          <a:noFill/>
        </p:spPr>
      </p:pic>
      <p:pic>
        <p:nvPicPr>
          <p:cNvPr id="5" name="Picture 3" descr="C:\Users\region1.region6\Desktop\ОБУЧАЮЩИЕ ПРЕЗЕНТАЦИИ\logos3.jpg"/>
          <p:cNvPicPr>
            <a:picLocks noChangeAspect="1" noChangeArrowheads="1"/>
          </p:cNvPicPr>
          <p:nvPr/>
        </p:nvPicPr>
        <p:blipFill rotWithShape="1">
          <a:blip r:embed="rId4" cstate="print"/>
          <a:srcRect l="24812" r="28404"/>
          <a:stretch/>
        </p:blipFill>
        <p:spPr bwMode="auto">
          <a:xfrm>
            <a:off x="7086600" y="6349361"/>
            <a:ext cx="1280160" cy="508639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-14064" y="35144"/>
            <a:ext cx="4658072" cy="729560"/>
          </a:xfrm>
        </p:spPr>
        <p:txBody>
          <a:bodyPr>
            <a:normAutofit/>
          </a:bodyPr>
          <a:lstStyle/>
          <a:p>
            <a:pPr algn="l"/>
            <a:r>
              <a:rPr lang="en-US" sz="2500" dirty="0" err="1" smtClean="0">
                <a:latin typeface="Century Gothic" panose="020B0502020202020204" pitchFamily="34" charset="0"/>
              </a:rPr>
              <a:t>Kwai</a:t>
            </a:r>
            <a:r>
              <a:rPr lang="ru-RU" sz="2500" dirty="0" smtClean="0"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latin typeface="Century Gothic" panose="020B0502020202020204" pitchFamily="34" charset="0"/>
              </a:rPr>
              <a:t>складская программа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\\files\Share\Общая\!!!Фотографии коллекций\Обои\Khroma Zoom\Kwai\Kwai-KWA403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16632"/>
            <a:ext cx="4204296" cy="6624735"/>
          </a:xfrm>
          <a:prstGeom prst="rect">
            <a:avLst/>
          </a:prstGeom>
          <a:noFill/>
        </p:spPr>
      </p:pic>
      <p:pic>
        <p:nvPicPr>
          <p:cNvPr id="28675" name="Picture 3" descr="\\files\Share\Общая\!!!Фотографии коллекций\Обои\Khroma Zoom\Kwai\Kwai-KWA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967516"/>
            <a:ext cx="1368152" cy="1651217"/>
          </a:xfrm>
          <a:prstGeom prst="rect">
            <a:avLst/>
          </a:prstGeom>
          <a:noFill/>
        </p:spPr>
      </p:pic>
      <p:pic>
        <p:nvPicPr>
          <p:cNvPr id="28676" name="Picture 4" descr="\\files\Share\Общая\!!!Фотографии коллекций\Обои\Khroma Zoom\Kwai\Kwai-KWA5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4693177"/>
            <a:ext cx="1372267" cy="1656184"/>
          </a:xfrm>
          <a:prstGeom prst="rect">
            <a:avLst/>
          </a:prstGeom>
          <a:noFill/>
        </p:spPr>
      </p:pic>
      <p:pic>
        <p:nvPicPr>
          <p:cNvPr id="28677" name="Picture 5" descr="\\files\Share\Общая\!!!Фотографии коллекций\Обои\Khroma Zoom\Kwai\Kwai-KWA1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96" y="1003447"/>
            <a:ext cx="1368152" cy="1651219"/>
          </a:xfrm>
          <a:prstGeom prst="rect">
            <a:avLst/>
          </a:prstGeom>
          <a:noFill/>
        </p:spPr>
      </p:pic>
      <p:pic>
        <p:nvPicPr>
          <p:cNvPr id="28678" name="Picture 6" descr="\\files\Share\Общая\!!!Фотографии коллекций\Обои\Khroma Zoom\Kwai\Kwai-KWA1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908720"/>
            <a:ext cx="1296144" cy="1564312"/>
          </a:xfrm>
          <a:prstGeom prst="rect">
            <a:avLst/>
          </a:prstGeom>
          <a:noFill/>
        </p:spPr>
      </p:pic>
      <p:pic>
        <p:nvPicPr>
          <p:cNvPr id="9" name="Picture 3" descr="\\files\Share\Общая\!!!Фотографии коллекций\Обои\Khroma Zoom\Kwai\Kwai-KWA7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680" y="2975570"/>
            <a:ext cx="1389984" cy="1677566"/>
          </a:xfrm>
          <a:prstGeom prst="rect">
            <a:avLst/>
          </a:prstGeom>
          <a:noFill/>
        </p:spPr>
      </p:pic>
      <p:pic>
        <p:nvPicPr>
          <p:cNvPr id="10" name="Picture 4" descr="\\files\Share\Общая\!!!Фотографии коллекций\Обои\Khroma Zoom\Kwai\Kwai-KWA7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39217" y="2756098"/>
            <a:ext cx="1333176" cy="1609006"/>
          </a:xfrm>
          <a:prstGeom prst="rect">
            <a:avLst/>
          </a:prstGeom>
          <a:noFill/>
        </p:spPr>
      </p:pic>
      <p:pic>
        <p:nvPicPr>
          <p:cNvPr id="28679" name="Picture 7" descr="\\files\Share\Общая\!!!Фотографии коллекций\Обои\Khroma Zoom\Kwai\Kwai-KWA40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832" y="2473032"/>
            <a:ext cx="1394098" cy="1682532"/>
          </a:xfrm>
          <a:prstGeom prst="rect">
            <a:avLst/>
          </a:prstGeom>
          <a:noFill/>
        </p:spPr>
      </p:pic>
      <p:pic>
        <p:nvPicPr>
          <p:cNvPr id="28680" name="Picture 8" descr="\\files\Share\Общая\!!!Фотографии коллекций\Обои\Khroma Zoom\Kwai\Kwai-KWA20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63947" y="620688"/>
            <a:ext cx="1389983" cy="1677566"/>
          </a:xfrm>
          <a:prstGeom prst="rect">
            <a:avLst/>
          </a:prstGeom>
          <a:noFill/>
        </p:spPr>
      </p:pic>
      <p:pic>
        <p:nvPicPr>
          <p:cNvPr id="28681" name="Picture 9" descr="\\files\Share\Общая\!!!Фотографии коллекций\Обои\Khroma Zoom\Kwai\Kwai-KWA60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59832" y="4365104"/>
            <a:ext cx="1311803" cy="1583211"/>
          </a:xfrm>
          <a:prstGeom prst="rect">
            <a:avLst/>
          </a:prstGeom>
          <a:noFill/>
        </p:spPr>
      </p:pic>
      <p:pic>
        <p:nvPicPr>
          <p:cNvPr id="12" name="Picture 3" descr="C:\Users\region1.region6\Desktop\ОБУЧАЮЩИЕ ПРЕЗЕНТАЦИИ\logos3.jpg"/>
          <p:cNvPicPr>
            <a:picLocks noChangeAspect="1" noChangeArrowheads="1"/>
          </p:cNvPicPr>
          <p:nvPr/>
        </p:nvPicPr>
        <p:blipFill rotWithShape="1">
          <a:blip r:embed="rId12" cstate="print"/>
          <a:srcRect l="24812" r="28404"/>
          <a:stretch/>
        </p:blipFill>
        <p:spPr bwMode="auto">
          <a:xfrm>
            <a:off x="7784168" y="6278445"/>
            <a:ext cx="1280160" cy="508639"/>
          </a:xfrm>
          <a:prstGeom prst="rect">
            <a:avLst/>
          </a:prstGeom>
          <a:noFill/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-14064" y="35144"/>
            <a:ext cx="4658072" cy="729560"/>
          </a:xfrm>
        </p:spPr>
        <p:txBody>
          <a:bodyPr>
            <a:normAutofit/>
          </a:bodyPr>
          <a:lstStyle/>
          <a:p>
            <a:pPr algn="l"/>
            <a:r>
              <a:rPr lang="en-US" sz="2500" dirty="0" err="1" smtClean="0">
                <a:latin typeface="Century Gothic" panose="020B0502020202020204" pitchFamily="34" charset="0"/>
              </a:rPr>
              <a:t>Kwai</a:t>
            </a:r>
            <a:r>
              <a:rPr lang="ru-RU" sz="2500" dirty="0" smtClean="0"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latin typeface="Century Gothic" panose="020B0502020202020204" pitchFamily="34" charset="0"/>
              </a:rPr>
              <a:t>складская программа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36912"/>
            <a:ext cx="4402832" cy="994122"/>
          </a:xfrm>
        </p:spPr>
        <p:txBody>
          <a:bodyPr>
            <a:normAutofit/>
          </a:bodyPr>
          <a:lstStyle/>
          <a:p>
            <a:r>
              <a:rPr lang="ru-RU" sz="2500" b="1" dirty="0" smtClean="0"/>
              <a:t>Складская программа</a:t>
            </a:r>
            <a:endParaRPr lang="ru-RU" sz="25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screen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18850" r="-1276"/>
          <a:stretch/>
        </p:blipFill>
        <p:spPr>
          <a:xfrm>
            <a:off x="-16988" y="-29045"/>
            <a:ext cx="9160988" cy="6887045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431158" y="1947594"/>
            <a:ext cx="6264696" cy="1466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 smtClean="0">
                <a:latin typeface="Century Gothic" panose="020B0502020202020204" pitchFamily="34" charset="0"/>
              </a:rPr>
              <a:t>заказная программа</a:t>
            </a:r>
            <a:endParaRPr lang="ru-RU" sz="4000" dirty="0">
              <a:latin typeface="Century Gothic" panose="020B0502020202020204" pitchFamily="34" charset="0"/>
            </a:endParaRPr>
          </a:p>
        </p:txBody>
      </p:sp>
      <p:pic>
        <p:nvPicPr>
          <p:cNvPr id="6" name="Picture 2" descr="C:\Users\region1.region6\Desktop\ОБУЧАЮЩИЕ ПРЕЗЕНТАЦИИ\logos2.jpg"/>
          <p:cNvPicPr>
            <a:picLocks noChangeAspect="1" noChangeArrowheads="1"/>
          </p:cNvPicPr>
          <p:nvPr/>
        </p:nvPicPr>
        <p:blipFill rotWithShape="1">
          <a:blip r:embed="rId4" cstate="print"/>
          <a:srcRect l="21871" r="21516"/>
          <a:stretch/>
        </p:blipFill>
        <p:spPr bwMode="auto">
          <a:xfrm>
            <a:off x="3347864" y="3644712"/>
            <a:ext cx="2760921" cy="906533"/>
          </a:xfrm>
          <a:prstGeom prst="rect">
            <a:avLst/>
          </a:prstGeom>
          <a:noFill/>
        </p:spPr>
      </p:pic>
      <p:pic>
        <p:nvPicPr>
          <p:cNvPr id="7" name="Picture 3" descr="C:\Users\region1.region6\Desktop\ОБУЧАЮЩИЕ ПРЕЗЕНТАЦИИ\logos3.jpg"/>
          <p:cNvPicPr>
            <a:picLocks noChangeAspect="1" noChangeArrowheads="1"/>
          </p:cNvPicPr>
          <p:nvPr/>
        </p:nvPicPr>
        <p:blipFill rotWithShape="1">
          <a:blip r:embed="rId5" cstate="print"/>
          <a:srcRect l="24812" r="28404"/>
          <a:stretch/>
        </p:blipFill>
        <p:spPr bwMode="auto">
          <a:xfrm>
            <a:off x="3923426" y="5013176"/>
            <a:ext cx="1280160" cy="5086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538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032448" cy="504056"/>
          </a:xfrm>
        </p:spPr>
        <p:txBody>
          <a:bodyPr>
            <a:normAutofit/>
          </a:bodyPr>
          <a:lstStyle/>
          <a:p>
            <a:r>
              <a:rPr lang="en-US" sz="2500" dirty="0" smtClean="0">
                <a:latin typeface="Century Gothic" panose="020B0502020202020204" pitchFamily="34" charset="0"/>
              </a:rPr>
              <a:t>Earth</a:t>
            </a:r>
            <a:r>
              <a:rPr lang="ru-RU" sz="1600" dirty="0" smtClean="0"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latin typeface="Century Gothic" panose="020B0502020202020204" pitchFamily="34" charset="0"/>
              </a:rPr>
              <a:t>заказная коллекция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pic>
        <p:nvPicPr>
          <p:cNvPr id="13314" name="Picture 2" descr="\\files\Share\Общая\!!!Фотографии коллекций\Обои\Khroma\Earth\Earth-DGEAR1012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20687"/>
            <a:ext cx="8764190" cy="6128613"/>
          </a:xfrm>
          <a:prstGeom prst="rect">
            <a:avLst/>
          </a:prstGeom>
          <a:noFill/>
        </p:spPr>
      </p:pic>
      <p:pic>
        <p:nvPicPr>
          <p:cNvPr id="5" name="Picture 2" descr="C:\Users\region1.region6\Desktop\ОБУЧАЮЩИЕ ПРЕЗЕНТАЦИИ\logos2.jpg"/>
          <p:cNvPicPr>
            <a:picLocks noChangeAspect="1" noChangeArrowheads="1"/>
          </p:cNvPicPr>
          <p:nvPr/>
        </p:nvPicPr>
        <p:blipFill rotWithShape="1">
          <a:blip r:embed="rId4" cstate="print"/>
          <a:srcRect l="21871" r="21516"/>
          <a:stretch/>
        </p:blipFill>
        <p:spPr bwMode="auto">
          <a:xfrm>
            <a:off x="7126616" y="6175344"/>
            <a:ext cx="2017384" cy="6623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\\files\Share\Общая\!!!Фотографии коллекций\Обои\Khroma\Earth\Earth-EAR406_1.jpg"/>
          <p:cNvPicPr>
            <a:picLocks noChangeAspect="1" noChangeArrowheads="1"/>
          </p:cNvPicPr>
          <p:nvPr/>
        </p:nvPicPr>
        <p:blipFill>
          <a:blip r:embed="rId3" cstate="print"/>
          <a:srcRect l="10102"/>
          <a:stretch>
            <a:fillRect/>
          </a:stretch>
        </p:blipFill>
        <p:spPr bwMode="auto">
          <a:xfrm>
            <a:off x="107504" y="692696"/>
            <a:ext cx="3850258" cy="6051541"/>
          </a:xfrm>
          <a:prstGeom prst="rect">
            <a:avLst/>
          </a:prstGeom>
          <a:noFill/>
        </p:spPr>
      </p:pic>
      <p:pic>
        <p:nvPicPr>
          <p:cNvPr id="13314" name="Picture 2" descr="\\files\Share\Общая\!!!Фотографии коллекций\Обои\Khroma\Earth\Earth-EAR602_1.jpg"/>
          <p:cNvPicPr>
            <a:picLocks noChangeAspect="1" noChangeArrowheads="1"/>
          </p:cNvPicPr>
          <p:nvPr/>
        </p:nvPicPr>
        <p:blipFill>
          <a:blip r:embed="rId4" cstate="print"/>
          <a:srcRect r="9589"/>
          <a:stretch>
            <a:fillRect/>
          </a:stretch>
        </p:blipFill>
        <p:spPr bwMode="auto">
          <a:xfrm>
            <a:off x="4305813" y="188640"/>
            <a:ext cx="4677951" cy="6588234"/>
          </a:xfrm>
          <a:prstGeom prst="rect">
            <a:avLst/>
          </a:prstGeom>
          <a:noFill/>
        </p:spPr>
      </p:pic>
      <p:pic>
        <p:nvPicPr>
          <p:cNvPr id="5" name="Picture 2" descr="C:\Users\region1.region6\Desktop\ОБУЧАЮЩИЕ ПРЕЗЕНТАЦИИ\logos2.jpg"/>
          <p:cNvPicPr>
            <a:picLocks noChangeAspect="1" noChangeArrowheads="1"/>
          </p:cNvPicPr>
          <p:nvPr/>
        </p:nvPicPr>
        <p:blipFill rotWithShape="1">
          <a:blip r:embed="rId5" cstate="print"/>
          <a:srcRect l="21871" r="21516"/>
          <a:stretch/>
        </p:blipFill>
        <p:spPr bwMode="auto">
          <a:xfrm>
            <a:off x="7126616" y="6094435"/>
            <a:ext cx="2017384" cy="662397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6343" y="2902"/>
            <a:ext cx="4032448" cy="504056"/>
          </a:xfrm>
        </p:spPr>
        <p:txBody>
          <a:bodyPr>
            <a:normAutofit/>
          </a:bodyPr>
          <a:lstStyle/>
          <a:p>
            <a:r>
              <a:rPr lang="en-US" sz="2500" dirty="0" smtClean="0">
                <a:latin typeface="Century Gothic" panose="020B0502020202020204" pitchFamily="34" charset="0"/>
              </a:rPr>
              <a:t>Earth</a:t>
            </a:r>
            <a:r>
              <a:rPr lang="ru-RU" sz="1600" dirty="0" smtClean="0"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latin typeface="Century Gothic" panose="020B0502020202020204" pitchFamily="34" charset="0"/>
              </a:rPr>
              <a:t>заказная коллекция</a:t>
            </a:r>
            <a:endParaRPr lang="ru-RU" sz="20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files\Share\Общая\!!!Фотографии коллекций\Обои\Khroma\Earth\Earth-EAR101_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6633"/>
            <a:ext cx="4464496" cy="6649852"/>
          </a:xfrm>
          <a:prstGeom prst="rect">
            <a:avLst/>
          </a:prstGeom>
          <a:noFill/>
        </p:spPr>
      </p:pic>
      <p:pic>
        <p:nvPicPr>
          <p:cNvPr id="12290" name="Picture 2" descr="\\files\Share\Общая\!!!Фотографии коллекций\Обои\Khroma\Earth\Earth-EAR00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510" y="548680"/>
            <a:ext cx="4392488" cy="6250924"/>
          </a:xfrm>
          <a:prstGeom prst="rect">
            <a:avLst/>
          </a:prstGeom>
          <a:noFill/>
        </p:spPr>
      </p:pic>
      <p:pic>
        <p:nvPicPr>
          <p:cNvPr id="5" name="Picture 2" descr="C:\Users\region1.region6\Desktop\ОБУЧАЮЩИЕ ПРЕЗЕНТАЦИИ\logos2.jpg"/>
          <p:cNvPicPr>
            <a:picLocks noChangeAspect="1" noChangeArrowheads="1"/>
          </p:cNvPicPr>
          <p:nvPr/>
        </p:nvPicPr>
        <p:blipFill rotWithShape="1">
          <a:blip r:embed="rId5" cstate="print"/>
          <a:srcRect l="21871" r="21516"/>
          <a:stretch/>
        </p:blipFill>
        <p:spPr bwMode="auto">
          <a:xfrm>
            <a:off x="7116664" y="6137206"/>
            <a:ext cx="2017384" cy="662397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2939"/>
            <a:ext cx="4032448" cy="504056"/>
          </a:xfrm>
        </p:spPr>
        <p:txBody>
          <a:bodyPr>
            <a:normAutofit/>
          </a:bodyPr>
          <a:lstStyle/>
          <a:p>
            <a:r>
              <a:rPr lang="en-US" sz="2500" dirty="0" smtClean="0">
                <a:latin typeface="Century Gothic" panose="020B0502020202020204" pitchFamily="34" charset="0"/>
              </a:rPr>
              <a:t>Earth</a:t>
            </a:r>
            <a:r>
              <a:rPr lang="ru-RU" sz="1600" dirty="0" smtClean="0"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latin typeface="Century Gothic" panose="020B0502020202020204" pitchFamily="34" charset="0"/>
              </a:rPr>
              <a:t>заказная коллекция</a:t>
            </a:r>
            <a:endParaRPr lang="ru-RU" sz="20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egion1.region6\Desktop\ОБУЧАЮЩИЕ ПРЕЗЕНТАЦИИ\KHROMA\Onyx\Onyx-ONY402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16632"/>
            <a:ext cx="4000125" cy="6624736"/>
          </a:xfrm>
          <a:prstGeom prst="rect">
            <a:avLst/>
          </a:prstGeom>
          <a:noFill/>
        </p:spPr>
      </p:pic>
      <p:pic>
        <p:nvPicPr>
          <p:cNvPr id="13" name="Picture 2" descr="\\files\Share\Общая\!!!Фотографии коллекций\Обои\Khroma Zoom\Onyx\Onyx-ONY003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056" y="599768"/>
            <a:ext cx="4510959" cy="6003911"/>
          </a:xfrm>
          <a:prstGeom prst="rect">
            <a:avLst/>
          </a:prstGeom>
          <a:noFill/>
        </p:spPr>
      </p:pic>
      <p:pic>
        <p:nvPicPr>
          <p:cNvPr id="6" name="Picture 3" descr="C:\Users\region1.region6\Desktop\ОБУЧАЮЩИЕ ПРЕЗЕНТАЦИИ\logos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7359" y="6280778"/>
            <a:ext cx="2736304" cy="508639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508104" cy="504056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 smtClean="0">
                <a:latin typeface="Century Gothic" panose="020B0502020202020204" pitchFamily="34" charset="0"/>
              </a:rPr>
              <a:t>ONYX</a:t>
            </a:r>
            <a:r>
              <a:rPr lang="en-US" sz="2500" dirty="0" smtClean="0">
                <a:latin typeface="Century Gothic" panose="020B0502020202020204" pitchFamily="34" charset="0"/>
              </a:rPr>
              <a:t> </a:t>
            </a:r>
            <a:r>
              <a:rPr lang="ru-RU" sz="1600" dirty="0" smtClean="0">
                <a:latin typeface="Century Gothic" panose="020B0502020202020204" pitchFamily="34" charset="0"/>
              </a:rPr>
              <a:t> </a:t>
            </a:r>
            <a:r>
              <a:rPr lang="ru-RU" sz="2200" dirty="0" smtClean="0">
                <a:latin typeface="Century Gothic" panose="020B0502020202020204" pitchFamily="34" charset="0"/>
              </a:rPr>
              <a:t>заказная коллекция</a:t>
            </a:r>
            <a:r>
              <a:rPr lang="en-US" sz="2200" dirty="0" smtClean="0">
                <a:latin typeface="Century Gothic" panose="020B0502020202020204" pitchFamily="34" charset="0"/>
              </a:rPr>
              <a:t> </a:t>
            </a:r>
            <a:r>
              <a:rPr lang="ru-RU" sz="2200" dirty="0" smtClean="0">
                <a:latin typeface="Century Gothic" panose="020B0502020202020204" pitchFamily="34" charset="0"/>
              </a:rPr>
              <a:t>НОВИНКА</a:t>
            </a:r>
            <a:endParaRPr lang="ru-RU" sz="22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egion1.region6\Desktop\ОБУЧАЮЩИЕ ПРЕЗЕНТАЦИИ\KHROMA\Onyx\Onyx-ONY204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16630"/>
            <a:ext cx="3944723" cy="6639395"/>
          </a:xfrm>
          <a:prstGeom prst="rect">
            <a:avLst/>
          </a:prstGeom>
          <a:noFill/>
        </p:spPr>
      </p:pic>
      <p:pic>
        <p:nvPicPr>
          <p:cNvPr id="11" name="Picture 2" descr="\\files\Share\Общая\!!!Фотографии коллекций\Обои\Khroma Zoom\Onyx\Onyx-ONY304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20688"/>
            <a:ext cx="4248472" cy="6135339"/>
          </a:xfrm>
          <a:prstGeom prst="rect">
            <a:avLst/>
          </a:prstGeom>
          <a:noFill/>
        </p:spPr>
      </p:pic>
      <p:pic>
        <p:nvPicPr>
          <p:cNvPr id="6" name="Picture 3" descr="C:\Users\region1.region6\Desktop\ОБУЧАЮЩИЕ ПРЕЗЕНТАЦИИ\logos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7696" y="6349361"/>
            <a:ext cx="2736304" cy="508639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508104" cy="504056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 smtClean="0">
                <a:latin typeface="Century Gothic" panose="020B0502020202020204" pitchFamily="34" charset="0"/>
              </a:rPr>
              <a:t>ONYX</a:t>
            </a:r>
            <a:r>
              <a:rPr lang="en-US" sz="2500" dirty="0" smtClean="0">
                <a:latin typeface="Century Gothic" panose="020B0502020202020204" pitchFamily="34" charset="0"/>
              </a:rPr>
              <a:t> </a:t>
            </a:r>
            <a:r>
              <a:rPr lang="ru-RU" sz="1600" dirty="0" smtClean="0">
                <a:latin typeface="Century Gothic" panose="020B0502020202020204" pitchFamily="34" charset="0"/>
              </a:rPr>
              <a:t> </a:t>
            </a:r>
            <a:r>
              <a:rPr lang="ru-RU" sz="2200" dirty="0" smtClean="0">
                <a:latin typeface="Century Gothic" panose="020B0502020202020204" pitchFamily="34" charset="0"/>
              </a:rPr>
              <a:t>заказная коллекция</a:t>
            </a:r>
            <a:r>
              <a:rPr lang="en-US" sz="2200" dirty="0" smtClean="0">
                <a:latin typeface="Century Gothic" panose="020B0502020202020204" pitchFamily="34" charset="0"/>
              </a:rPr>
              <a:t> </a:t>
            </a:r>
            <a:r>
              <a:rPr lang="ru-RU" sz="2200" dirty="0" smtClean="0">
                <a:latin typeface="Century Gothic" panose="020B0502020202020204" pitchFamily="34" charset="0"/>
              </a:rPr>
              <a:t>НОВИНКА</a:t>
            </a:r>
            <a:endParaRPr lang="ru-RU" sz="22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:\Users\region1.region6\Desktop\ОБУЧАЮЩИЕ ПРЕЗЕНТАЦИИ\KHROMA\Onyx\Onyx-INTRO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0"/>
            <a:ext cx="3903829" cy="6669360"/>
          </a:xfrm>
          <a:prstGeom prst="rect">
            <a:avLst/>
          </a:prstGeom>
          <a:noFill/>
        </p:spPr>
      </p:pic>
      <p:pic>
        <p:nvPicPr>
          <p:cNvPr id="11266" name="Picture 2" descr="C:\Users\region1.region6\Desktop\ОБУЧАЮЩИЕ ПРЕЗЕНТАЦИИ\для презентации\onik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4653136"/>
            <a:ext cx="2016224" cy="2016224"/>
          </a:xfrm>
          <a:prstGeom prst="rect">
            <a:avLst/>
          </a:prstGeom>
          <a:noFill/>
        </p:spPr>
      </p:pic>
      <p:pic>
        <p:nvPicPr>
          <p:cNvPr id="6" name="Picture 5" descr="C:\Users\region1.region6\Desktop\ОБУЧАЮЩИЕ ПРЕЗЕНТАЦИИ\KHROMA\Onyx\Onyx-ONY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869160"/>
            <a:ext cx="1512168" cy="1825030"/>
          </a:xfrm>
          <a:prstGeom prst="rect">
            <a:avLst/>
          </a:prstGeom>
          <a:noFill/>
        </p:spPr>
      </p:pic>
      <p:pic>
        <p:nvPicPr>
          <p:cNvPr id="7" name="Picture 8" descr="C:\Users\region1.region6\Desktop\ОБУЧАЮЩИЕ ПРЕЗЕНТАЦИИ\KHROMA\Onyx\Onyx-ONY1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4869160"/>
            <a:ext cx="1562623" cy="1800200"/>
          </a:xfrm>
          <a:prstGeom prst="rect">
            <a:avLst/>
          </a:prstGeom>
          <a:noFill/>
        </p:spPr>
      </p:pic>
      <p:pic>
        <p:nvPicPr>
          <p:cNvPr id="8" name="Picture 4" descr="C:\Users\region1.region6\Desktop\ОБУЧАЮЩИЕ ПРЕЗЕНТАЦИИ\KHROMA\Onyx\Onyx-ONY4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4869160"/>
            <a:ext cx="1584176" cy="1822473"/>
          </a:xfrm>
          <a:prstGeom prst="rect">
            <a:avLst/>
          </a:prstGeom>
          <a:noFill/>
        </p:spPr>
      </p:pic>
      <p:pic>
        <p:nvPicPr>
          <p:cNvPr id="9" name="Picture 3" descr="C:\Users\region1.region6\Desktop\ОБУЧАЮЩИЕ ПРЕЗЕНТАЦИИ\KHROMA\Onyx\Onyx-ONY4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2924944"/>
            <a:ext cx="1440160" cy="1738124"/>
          </a:xfrm>
          <a:prstGeom prst="rect">
            <a:avLst/>
          </a:prstGeom>
          <a:noFill/>
        </p:spPr>
      </p:pic>
      <p:pic>
        <p:nvPicPr>
          <p:cNvPr id="10" name="Picture 9" descr="C:\Users\region1.region6\Desktop\ОБУЧАЮЩИЕ ПРЕЗЕНТАЦИИ\KHROMA\Onyx\Onyx-ONY70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91680" y="2924944"/>
            <a:ext cx="1536856" cy="1728192"/>
          </a:xfrm>
          <a:prstGeom prst="rect">
            <a:avLst/>
          </a:prstGeom>
          <a:noFill/>
        </p:spPr>
      </p:pic>
      <p:pic>
        <p:nvPicPr>
          <p:cNvPr id="11" name="Picture 11" descr="C:\Users\region1.region6\Desktop\ОБУЧАЮЩИЕ ПРЕЗЕНТАЦИИ\KHROMA\Onyx\Onyx-ONY70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47864" y="2924944"/>
            <a:ext cx="1512168" cy="1781447"/>
          </a:xfrm>
          <a:prstGeom prst="rect">
            <a:avLst/>
          </a:prstGeom>
          <a:noFill/>
        </p:spPr>
      </p:pic>
      <p:pic>
        <p:nvPicPr>
          <p:cNvPr id="12" name="Picture 10" descr="C:\Users\region1.region6\Desktop\ОБУЧАЮЩИЕ ПРЕЗЕНТАЦИИ\KHROMA\Onyx\Onyx-ONY30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47864" y="836712"/>
            <a:ext cx="1512168" cy="1825031"/>
          </a:xfrm>
          <a:prstGeom prst="rect">
            <a:avLst/>
          </a:prstGeom>
          <a:noFill/>
        </p:spPr>
      </p:pic>
      <p:pic>
        <p:nvPicPr>
          <p:cNvPr id="13" name="Picture 7" descr="C:\Users\region1.region6\Desktop\ОБУЧАЮЩИЕ ПРЕЗЕНТАЦИИ\KHROMA\Onyx\Onyx-ONY10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63688" y="836712"/>
            <a:ext cx="1512168" cy="1825030"/>
          </a:xfrm>
          <a:prstGeom prst="rect">
            <a:avLst/>
          </a:prstGeom>
          <a:noFill/>
        </p:spPr>
      </p:pic>
      <p:pic>
        <p:nvPicPr>
          <p:cNvPr id="11267" name="Picture 3" descr="\\files\Share\Общая\!!!Фотографии коллекций\Обои\Khroma Zoom\Onyx\Onyx-ONY203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9512" y="836712"/>
            <a:ext cx="1509311" cy="1821582"/>
          </a:xfrm>
          <a:prstGeom prst="rect">
            <a:avLst/>
          </a:prstGeom>
          <a:noFill/>
        </p:spPr>
      </p:pic>
      <p:pic>
        <p:nvPicPr>
          <p:cNvPr id="14" name="Picture 3" descr="C:\Users\region1.region6\Desktop\ОБУЧАЮЩИЕ ПРЕЗЕНТАЦИИ\logos3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407696" y="6237312"/>
            <a:ext cx="2736304" cy="508639"/>
          </a:xfrm>
          <a:prstGeom prst="rect">
            <a:avLst/>
          </a:prstGeom>
          <a:noFill/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508104" cy="504056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 smtClean="0">
                <a:latin typeface="Century Gothic" panose="020B0502020202020204" pitchFamily="34" charset="0"/>
              </a:rPr>
              <a:t>ONYX</a:t>
            </a:r>
            <a:r>
              <a:rPr lang="en-US" sz="2500" dirty="0" smtClean="0">
                <a:latin typeface="Century Gothic" panose="020B0502020202020204" pitchFamily="34" charset="0"/>
              </a:rPr>
              <a:t> </a:t>
            </a:r>
            <a:r>
              <a:rPr lang="ru-RU" sz="1600" dirty="0" smtClean="0">
                <a:latin typeface="Century Gothic" panose="020B0502020202020204" pitchFamily="34" charset="0"/>
              </a:rPr>
              <a:t> </a:t>
            </a:r>
            <a:r>
              <a:rPr lang="ru-RU" sz="2200" dirty="0" smtClean="0">
                <a:latin typeface="Century Gothic" panose="020B0502020202020204" pitchFamily="34" charset="0"/>
              </a:rPr>
              <a:t>заказная коллекция</a:t>
            </a:r>
            <a:r>
              <a:rPr lang="en-US" sz="2200" dirty="0" smtClean="0">
                <a:latin typeface="Century Gothic" panose="020B0502020202020204" pitchFamily="34" charset="0"/>
              </a:rPr>
              <a:t> </a:t>
            </a:r>
            <a:r>
              <a:rPr lang="ru-RU" sz="2200" dirty="0" smtClean="0">
                <a:latin typeface="Century Gothic" panose="020B0502020202020204" pitchFamily="34" charset="0"/>
              </a:rPr>
              <a:t>НОВИНКА</a:t>
            </a:r>
            <a:endParaRPr lang="ru-RU" sz="22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364088" cy="634082"/>
          </a:xfrm>
        </p:spPr>
        <p:txBody>
          <a:bodyPr>
            <a:normAutofit/>
          </a:bodyPr>
          <a:lstStyle/>
          <a:p>
            <a:pPr algn="l"/>
            <a:r>
              <a:rPr lang="en-US" sz="2500" dirty="0" smtClean="0">
                <a:latin typeface="Century Gothic" panose="020B0502020202020204" pitchFamily="34" charset="0"/>
              </a:rPr>
              <a:t>Wild</a:t>
            </a:r>
            <a:r>
              <a:rPr lang="ru-RU" sz="2500" b="1" dirty="0" smtClean="0"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latin typeface="Century Gothic" panose="020B0502020202020204" pitchFamily="34" charset="0"/>
              </a:rPr>
              <a:t>складская программа</a:t>
            </a:r>
            <a:r>
              <a:rPr lang="en-US" sz="2000" dirty="0" smtClean="0"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latin typeface="Century Gothic" panose="020B0502020202020204" pitchFamily="34" charset="0"/>
              </a:rPr>
              <a:t>НОВИНКА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pic>
        <p:nvPicPr>
          <p:cNvPr id="7170" name="Picture 2" descr="C:\Users\region1.region6\Desktop\ОБУЧАЮЩИЕ ПРЕЗЕНТАЦИИ\KHROMA\Wild\Wild-DGWIL1022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620688"/>
            <a:ext cx="8858145" cy="6133274"/>
          </a:xfrm>
          <a:prstGeom prst="rect">
            <a:avLst/>
          </a:prstGeom>
          <a:noFill/>
        </p:spPr>
      </p:pic>
      <p:pic>
        <p:nvPicPr>
          <p:cNvPr id="8" name="Picture 2" descr="C:\Users\region1.region6\Desktop\ОБУЧАЮЩИЕ ПРЕЗЕНТАЦИИ\logos2.jpg"/>
          <p:cNvPicPr>
            <a:picLocks noChangeAspect="1" noChangeArrowheads="1"/>
          </p:cNvPicPr>
          <p:nvPr/>
        </p:nvPicPr>
        <p:blipFill rotWithShape="1">
          <a:blip r:embed="rId4" cstate="print"/>
          <a:srcRect l="21871" r="21516"/>
          <a:stretch/>
        </p:blipFill>
        <p:spPr bwMode="auto">
          <a:xfrm>
            <a:off x="7020273" y="6053622"/>
            <a:ext cx="2017384" cy="6623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\\files\Share\Общая\!!!Фотографии коллекций\Обои\Khroma\Misuto\Misuto-MIS10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5016" y="188640"/>
            <a:ext cx="4893387" cy="6480720"/>
          </a:xfrm>
          <a:prstGeom prst="rect">
            <a:avLst/>
          </a:prstGeom>
          <a:noFill/>
        </p:spPr>
      </p:pic>
      <p:pic>
        <p:nvPicPr>
          <p:cNvPr id="8" name="Picture 2" descr="\\files\Share\Общая\!!!Фотографии коллекций\Обои\Khroma\Misuto\Misuto-MIS70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226" y="681655"/>
            <a:ext cx="3797702" cy="5987705"/>
          </a:xfrm>
          <a:prstGeom prst="rect">
            <a:avLst/>
          </a:prstGeom>
          <a:noFill/>
        </p:spPr>
      </p:pic>
      <p:pic>
        <p:nvPicPr>
          <p:cNvPr id="6" name="Picture 2" descr="C:\Users\region1.region6\Desktop\ОБУЧАЮЩИЕ ПРЕЗЕНТАЦИИ\logos2.jpg"/>
          <p:cNvPicPr>
            <a:picLocks noChangeAspect="1" noChangeArrowheads="1"/>
          </p:cNvPicPr>
          <p:nvPr/>
        </p:nvPicPr>
        <p:blipFill rotWithShape="1">
          <a:blip r:embed="rId5" cstate="print"/>
          <a:srcRect l="21871" r="21516"/>
          <a:stretch/>
        </p:blipFill>
        <p:spPr bwMode="auto">
          <a:xfrm>
            <a:off x="7020273" y="6053622"/>
            <a:ext cx="2017384" cy="662397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5760"/>
            <a:ext cx="4778520" cy="576064"/>
          </a:xfrm>
        </p:spPr>
        <p:txBody>
          <a:bodyPr>
            <a:normAutofit/>
          </a:bodyPr>
          <a:lstStyle/>
          <a:p>
            <a:pPr algn="l"/>
            <a:r>
              <a:rPr lang="en-US" sz="2500" dirty="0" err="1" smtClean="0">
                <a:latin typeface="Century Gothic" panose="020B0502020202020204" pitchFamily="34" charset="0"/>
              </a:rPr>
              <a:t>Misuto</a:t>
            </a:r>
            <a:r>
              <a:rPr lang="ru-RU" sz="2000" dirty="0" smtClean="0">
                <a:latin typeface="Century Gothic" panose="020B0502020202020204" pitchFamily="34" charset="0"/>
              </a:rPr>
              <a:t> заказная программа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\\files\Share\Общая\!!!Фотографии коллекций\Обои\Khroma\Misuto\Misuto-MIS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3284984"/>
            <a:ext cx="1147213" cy="1384568"/>
          </a:xfrm>
          <a:prstGeom prst="rect">
            <a:avLst/>
          </a:prstGeom>
          <a:noFill/>
        </p:spPr>
      </p:pic>
      <p:pic>
        <p:nvPicPr>
          <p:cNvPr id="19458" name="Picture 2" descr="\\files\Share\Общая\!!!Фотографии коллекций\Обои\Khroma\Misuto\Misuto-MIS504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904" y="188640"/>
            <a:ext cx="4288584" cy="6336704"/>
          </a:xfrm>
          <a:prstGeom prst="rect">
            <a:avLst/>
          </a:prstGeom>
          <a:noFill/>
        </p:spPr>
      </p:pic>
      <p:pic>
        <p:nvPicPr>
          <p:cNvPr id="19459" name="Picture 3" descr="\\files\Share\Общая\!!!Фотографии коллекций\Обои\Khroma\Misuto\Misuto-MIS601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620688"/>
            <a:ext cx="4291314" cy="5904656"/>
          </a:xfrm>
          <a:prstGeom prst="rect">
            <a:avLst/>
          </a:prstGeom>
          <a:noFill/>
        </p:spPr>
      </p:pic>
      <p:pic>
        <p:nvPicPr>
          <p:cNvPr id="5" name="Picture 2" descr="C:\Users\region1.region6\Desktop\ОБУЧАЮЩИЕ ПРЕЗЕНТАЦИИ\logos2.jpg"/>
          <p:cNvPicPr>
            <a:picLocks noChangeAspect="1" noChangeArrowheads="1"/>
          </p:cNvPicPr>
          <p:nvPr/>
        </p:nvPicPr>
        <p:blipFill rotWithShape="1">
          <a:blip r:embed="rId6" cstate="print"/>
          <a:srcRect l="21871" r="21516"/>
          <a:stretch/>
        </p:blipFill>
        <p:spPr bwMode="auto">
          <a:xfrm>
            <a:off x="7020273" y="6053622"/>
            <a:ext cx="2017384" cy="662397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5760"/>
            <a:ext cx="4778520" cy="576064"/>
          </a:xfrm>
        </p:spPr>
        <p:txBody>
          <a:bodyPr>
            <a:normAutofit/>
          </a:bodyPr>
          <a:lstStyle/>
          <a:p>
            <a:pPr algn="l"/>
            <a:r>
              <a:rPr lang="en-US" sz="2500" dirty="0" err="1" smtClean="0">
                <a:latin typeface="Century Gothic" panose="020B0502020202020204" pitchFamily="34" charset="0"/>
              </a:rPr>
              <a:t>Misuto</a:t>
            </a:r>
            <a:r>
              <a:rPr lang="ru-RU" sz="2000" dirty="0" smtClean="0">
                <a:latin typeface="Century Gothic" panose="020B0502020202020204" pitchFamily="34" charset="0"/>
              </a:rPr>
              <a:t> заказная программа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files\Share\Общая\!!!Фотографии коллекций\Обои\Khroma\Misuto\Misuto-MIS306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88640"/>
            <a:ext cx="5043890" cy="6480720"/>
          </a:xfrm>
          <a:prstGeom prst="rect">
            <a:avLst/>
          </a:prstGeom>
          <a:noFill/>
        </p:spPr>
      </p:pic>
      <p:pic>
        <p:nvPicPr>
          <p:cNvPr id="20483" name="Picture 3" descr="\\files\Share\Общая\!!!Фотографии коллекций\Обои\Khroma\Misuto\Misuto-DGMIS1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5" y="620688"/>
            <a:ext cx="2416324" cy="5998046"/>
          </a:xfrm>
          <a:prstGeom prst="rect">
            <a:avLst/>
          </a:prstGeom>
          <a:noFill/>
        </p:spPr>
      </p:pic>
      <p:pic>
        <p:nvPicPr>
          <p:cNvPr id="6" name="Picture 7" descr="\\files\Share\Общая\!!!Фотографии коллекций\Обои\Khroma\Misuto\Misuto-MIS2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5085184"/>
            <a:ext cx="1392841" cy="1594109"/>
          </a:xfrm>
          <a:prstGeom prst="rect">
            <a:avLst/>
          </a:prstGeom>
          <a:noFill/>
        </p:spPr>
      </p:pic>
      <p:pic>
        <p:nvPicPr>
          <p:cNvPr id="20484" name="Picture 4" descr="\\files\Share\Общая\!!!Фотографии коллекций\Обои\Khroma\Misuto\Misuto-MIS3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1916832"/>
            <a:ext cx="1368152" cy="1549413"/>
          </a:xfrm>
          <a:prstGeom prst="rect">
            <a:avLst/>
          </a:prstGeom>
          <a:noFill/>
        </p:spPr>
      </p:pic>
      <p:pic>
        <p:nvPicPr>
          <p:cNvPr id="20485" name="Picture 5" descr="\\files\Share\Общая\!!!Фотографии коллекций\Обои\Khroma\Misuto\Misuto-MIS4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188640"/>
            <a:ext cx="1368152" cy="1651218"/>
          </a:xfrm>
          <a:prstGeom prst="rect">
            <a:avLst/>
          </a:prstGeom>
          <a:noFill/>
        </p:spPr>
      </p:pic>
      <p:pic>
        <p:nvPicPr>
          <p:cNvPr id="20486" name="Picture 6" descr="\\files\Share\Общая\!!!Фотографии коллекций\Обои\Khroma\Misuto\Misuto-MIS4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3501008"/>
            <a:ext cx="1368152" cy="1579210"/>
          </a:xfrm>
          <a:prstGeom prst="rect">
            <a:avLst/>
          </a:prstGeom>
          <a:noFill/>
        </p:spPr>
      </p:pic>
      <p:pic>
        <p:nvPicPr>
          <p:cNvPr id="9" name="Picture 2" descr="C:\Users\region1.region6\Desktop\ОБУЧАЮЩИЕ ПРЕЗЕНТАЦИИ\logos2.jpg"/>
          <p:cNvPicPr>
            <a:picLocks noChangeAspect="1" noChangeArrowheads="1"/>
          </p:cNvPicPr>
          <p:nvPr/>
        </p:nvPicPr>
        <p:blipFill rotWithShape="1">
          <a:blip r:embed="rId8" cstate="print"/>
          <a:srcRect l="21871" r="21516"/>
          <a:stretch/>
        </p:blipFill>
        <p:spPr bwMode="auto">
          <a:xfrm>
            <a:off x="7020273" y="6053622"/>
            <a:ext cx="2017384" cy="662397"/>
          </a:xfrm>
          <a:prstGeom prst="rect">
            <a:avLst/>
          </a:prstGeom>
          <a:noFill/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0" y="5760"/>
            <a:ext cx="4778520" cy="576064"/>
          </a:xfrm>
        </p:spPr>
        <p:txBody>
          <a:bodyPr>
            <a:normAutofit/>
          </a:bodyPr>
          <a:lstStyle/>
          <a:p>
            <a:pPr algn="l"/>
            <a:r>
              <a:rPr lang="en-US" sz="2500" dirty="0" err="1" smtClean="0">
                <a:latin typeface="Century Gothic" panose="020B0502020202020204" pitchFamily="34" charset="0"/>
              </a:rPr>
              <a:t>Misuto</a:t>
            </a:r>
            <a:r>
              <a:rPr lang="ru-RU" sz="2000" dirty="0" smtClean="0">
                <a:latin typeface="Century Gothic" panose="020B0502020202020204" pitchFamily="34" charset="0"/>
              </a:rPr>
              <a:t> заказная программа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048272" cy="6229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region1.region6\Desktop\ОБУЧАЮЩИЕ ПРЕЗЕНТАЦИИ\KHROMA\Helium\Helium-DGIUM1013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9" y="788755"/>
            <a:ext cx="8999984" cy="6069246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5760"/>
            <a:ext cx="6228184" cy="7829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latin typeface="Century Gothic" panose="020B0502020202020204" pitchFamily="34" charset="0"/>
              </a:rPr>
              <a:t>Helium </a:t>
            </a:r>
            <a:r>
              <a:rPr lang="ru-RU" sz="2000" dirty="0" smtClean="0">
                <a:latin typeface="Century Gothic" panose="020B0502020202020204" pitchFamily="34" charset="0"/>
              </a:rPr>
              <a:t>заказная программа</a:t>
            </a:r>
            <a:r>
              <a:rPr lang="en-US" sz="2000" dirty="0" smtClean="0"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latin typeface="Century Gothic" panose="020B0502020202020204" pitchFamily="34" charset="0"/>
              </a:rPr>
              <a:t>НОВИНКА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pic>
        <p:nvPicPr>
          <p:cNvPr id="6" name="Picture 2" descr="C:\Users\region1.region6\Desktop\ОБУЧАЮЩИЕ ПРЕЗЕНТАЦИИ\logos2.jpg"/>
          <p:cNvPicPr>
            <a:picLocks noChangeAspect="1" noChangeArrowheads="1"/>
          </p:cNvPicPr>
          <p:nvPr/>
        </p:nvPicPr>
        <p:blipFill rotWithShape="1">
          <a:blip r:embed="rId4" cstate="print"/>
          <a:srcRect l="21871" r="21516"/>
          <a:stretch/>
        </p:blipFill>
        <p:spPr bwMode="auto">
          <a:xfrm>
            <a:off x="7079759" y="6219900"/>
            <a:ext cx="2017384" cy="6623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egion1.region6\Desktop\ОБУЧАЮЩИЕ ПРЕЗЕНТАЦИИ\KHROMA\Helium\Helium-IUM10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692696"/>
            <a:ext cx="4493035" cy="6019880"/>
          </a:xfrm>
          <a:prstGeom prst="rect">
            <a:avLst/>
          </a:prstGeom>
          <a:noFill/>
        </p:spPr>
      </p:pic>
      <p:pic>
        <p:nvPicPr>
          <p:cNvPr id="3" name="Picture 2" descr="\\files\Share\Общая\!!!Фотографии коллекций\Обои\Khroma\Helium\Helium-IUM202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92696"/>
            <a:ext cx="4104456" cy="6019880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5760"/>
            <a:ext cx="6228184" cy="7829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latin typeface="Century Gothic" panose="020B0502020202020204" pitchFamily="34" charset="0"/>
              </a:rPr>
              <a:t>Helium </a:t>
            </a:r>
            <a:r>
              <a:rPr lang="ru-RU" sz="2000" dirty="0" smtClean="0">
                <a:latin typeface="Century Gothic" panose="020B0502020202020204" pitchFamily="34" charset="0"/>
              </a:rPr>
              <a:t>заказная программа</a:t>
            </a:r>
            <a:r>
              <a:rPr lang="en-US" sz="2000" dirty="0" smtClean="0"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latin typeface="Century Gothic" panose="020B0502020202020204" pitchFamily="34" charset="0"/>
              </a:rPr>
              <a:t>НОВИНКА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pic>
        <p:nvPicPr>
          <p:cNvPr id="7" name="Picture 2" descr="C:\Users\region1.region6\Desktop\ОБУЧАЮЩИЕ ПРЕЗЕНТАЦИИ\logos2.jpg"/>
          <p:cNvPicPr>
            <a:picLocks noChangeAspect="1" noChangeArrowheads="1"/>
          </p:cNvPicPr>
          <p:nvPr/>
        </p:nvPicPr>
        <p:blipFill rotWithShape="1">
          <a:blip r:embed="rId4" cstate="print"/>
          <a:srcRect l="21871" r="21516"/>
          <a:stretch/>
        </p:blipFill>
        <p:spPr bwMode="auto">
          <a:xfrm>
            <a:off x="7049939" y="6195603"/>
            <a:ext cx="2017384" cy="6623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egion1.region6\Desktop\ОБУЧАЮЩИЕ ПРЕЗЕНТАЦИИ\KHROMA\Helium\Helium-DGIUM1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66564"/>
            <a:ext cx="2468303" cy="6091436"/>
          </a:xfrm>
          <a:prstGeom prst="rect">
            <a:avLst/>
          </a:prstGeom>
          <a:noFill/>
        </p:spPr>
      </p:pic>
      <p:pic>
        <p:nvPicPr>
          <p:cNvPr id="1027" name="Picture 3" descr="\\files\Share\Общая\!!!Фотографии коллекций\Обои\Khroma\Helium\Helium-IUM005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23515"/>
            <a:ext cx="4308217" cy="6142062"/>
          </a:xfrm>
          <a:prstGeom prst="rect">
            <a:avLst/>
          </a:prstGeom>
          <a:noFill/>
        </p:spPr>
      </p:pic>
      <p:pic>
        <p:nvPicPr>
          <p:cNvPr id="1028" name="Picture 4" descr="\\files\Share\Общая\!!!Фотографии коллекций\Обои\Khroma\Helium\Helium-IUM1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620688"/>
            <a:ext cx="1694474" cy="1926834"/>
          </a:xfrm>
          <a:prstGeom prst="rect">
            <a:avLst/>
          </a:prstGeom>
          <a:noFill/>
        </p:spPr>
      </p:pic>
      <p:pic>
        <p:nvPicPr>
          <p:cNvPr id="1029" name="Picture 5" descr="\\files\Share\Общая\!!!Фотографии коллекций\Обои\Khroma\Helium\Helium-IUM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4859156"/>
            <a:ext cx="1656184" cy="1998844"/>
          </a:xfrm>
          <a:prstGeom prst="rect">
            <a:avLst/>
          </a:prstGeom>
          <a:noFill/>
        </p:spPr>
      </p:pic>
      <p:pic>
        <p:nvPicPr>
          <p:cNvPr id="1030" name="Picture 6" descr="\\files\Share\Общая\!!!Фотографии коллекций\Обои\Khroma\Helium\Helium-IUM2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2636912"/>
            <a:ext cx="1694474" cy="2045055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0" y="5760"/>
            <a:ext cx="6228184" cy="7829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latin typeface="Century Gothic" panose="020B0502020202020204" pitchFamily="34" charset="0"/>
              </a:rPr>
              <a:t>Helium </a:t>
            </a:r>
            <a:r>
              <a:rPr lang="ru-RU" sz="2000" dirty="0" smtClean="0">
                <a:latin typeface="Century Gothic" panose="020B0502020202020204" pitchFamily="34" charset="0"/>
              </a:rPr>
              <a:t>заказная программа</a:t>
            </a:r>
            <a:r>
              <a:rPr lang="en-US" sz="2000" dirty="0" smtClean="0"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latin typeface="Century Gothic" panose="020B0502020202020204" pitchFamily="34" charset="0"/>
              </a:rPr>
              <a:t>НОВИНКА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pic>
        <p:nvPicPr>
          <p:cNvPr id="10" name="Picture 2" descr="C:\Users\region1.region6\Desktop\ОБУЧАЮЩИЕ ПРЕЗЕНТАЦИИ\logos2.jpg"/>
          <p:cNvPicPr>
            <a:picLocks noChangeAspect="1" noChangeArrowheads="1"/>
          </p:cNvPicPr>
          <p:nvPr/>
        </p:nvPicPr>
        <p:blipFill rotWithShape="1">
          <a:blip r:embed="rId7" cstate="print"/>
          <a:srcRect l="21871" r="21516"/>
          <a:stretch/>
        </p:blipFill>
        <p:spPr bwMode="auto">
          <a:xfrm>
            <a:off x="7126616" y="6162750"/>
            <a:ext cx="2017384" cy="6623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5760"/>
            <a:ext cx="5004048" cy="7829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latin typeface="Century Gothic" panose="020B0502020202020204" pitchFamily="34" charset="0"/>
              </a:rPr>
              <a:t>Oxygen </a:t>
            </a:r>
            <a:r>
              <a:rPr lang="ru-RU" sz="2000" dirty="0" smtClean="0">
                <a:latin typeface="Century Gothic" panose="020B0502020202020204" pitchFamily="34" charset="0"/>
              </a:rPr>
              <a:t>заказная </a:t>
            </a:r>
            <a:r>
              <a:rPr lang="ru-RU" sz="2000" dirty="0" smtClean="0">
                <a:latin typeface="Century Gothic" panose="020B0502020202020204" pitchFamily="34" charset="0"/>
              </a:rPr>
              <a:t>программа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\\files\Share\Общая\!!!Фотографии коллекций\Обои\Khroma\Oxygen\Oxygen-OXY00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76672"/>
            <a:ext cx="4074232" cy="6048672"/>
          </a:xfrm>
          <a:prstGeom prst="rect">
            <a:avLst/>
          </a:prstGeom>
          <a:noFill/>
        </p:spPr>
      </p:pic>
      <p:pic>
        <p:nvPicPr>
          <p:cNvPr id="7" name="Picture 2" descr="C:\Users\region1.region6\Desktop\ОБУЧАЮЩИЕ ПРЕЗЕНТАЦИИ\logos2.jpg"/>
          <p:cNvPicPr>
            <a:picLocks noChangeAspect="1" noChangeArrowheads="1"/>
          </p:cNvPicPr>
          <p:nvPr/>
        </p:nvPicPr>
        <p:blipFill rotWithShape="1">
          <a:blip r:embed="rId3" cstate="print"/>
          <a:srcRect l="21871" r="21516"/>
          <a:stretch/>
        </p:blipFill>
        <p:spPr bwMode="auto">
          <a:xfrm>
            <a:off x="7126616" y="6162750"/>
            <a:ext cx="2017384" cy="662397"/>
          </a:xfrm>
          <a:prstGeom prst="rect">
            <a:avLst/>
          </a:prstGeom>
          <a:noFill/>
        </p:spPr>
      </p:pic>
      <p:pic>
        <p:nvPicPr>
          <p:cNvPr id="1027" name="Picture 3" descr="\\files\Share\Общая\!!!Фотографии коллекций\Обои\Khroma\Oxygen\Oxygen-DGOXY1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836712"/>
            <a:ext cx="2116453" cy="5688632"/>
          </a:xfrm>
          <a:prstGeom prst="rect">
            <a:avLst/>
          </a:prstGeom>
          <a:noFill/>
        </p:spPr>
      </p:pic>
      <p:pic>
        <p:nvPicPr>
          <p:cNvPr id="1028" name="Picture 4" descr="\\files\Share\Общая\!!!Фотографии коллекций\Обои\Khroma\Oxygen\Oxygen-OXY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7" y="3717032"/>
            <a:ext cx="2293169" cy="2767618"/>
          </a:xfrm>
          <a:prstGeom prst="rect">
            <a:avLst/>
          </a:prstGeom>
          <a:noFill/>
        </p:spPr>
      </p:pic>
      <p:pic>
        <p:nvPicPr>
          <p:cNvPr id="11" name="Picture 5" descr="\\files\Share\Общая\!!!Фотографии коллекций\Обои\Khroma\Oxygen\Oxygen-OXY2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2781" y="908720"/>
            <a:ext cx="2365243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5760"/>
            <a:ext cx="5004048" cy="7829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latin typeface="Century Gothic" panose="020B0502020202020204" pitchFamily="34" charset="0"/>
              </a:rPr>
              <a:t>Oxygen </a:t>
            </a:r>
            <a:r>
              <a:rPr lang="ru-RU" sz="2000" dirty="0" smtClean="0">
                <a:latin typeface="Century Gothic" panose="020B0502020202020204" pitchFamily="34" charset="0"/>
              </a:rPr>
              <a:t>заказная </a:t>
            </a:r>
            <a:r>
              <a:rPr lang="ru-RU" sz="2000" dirty="0" smtClean="0">
                <a:latin typeface="Century Gothic" panose="020B0502020202020204" pitchFamily="34" charset="0"/>
              </a:rPr>
              <a:t>программа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 descr="\\files\Share\Общая\!!!Фотографии коллекций\Обои\Khroma\Oxygen\Oxygen-OXY409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32656"/>
            <a:ext cx="4102491" cy="6264696"/>
          </a:xfrm>
          <a:prstGeom prst="rect">
            <a:avLst/>
          </a:prstGeom>
          <a:noFill/>
        </p:spPr>
      </p:pic>
      <p:pic>
        <p:nvPicPr>
          <p:cNvPr id="2051" name="Picture 3" descr="\\files\Share\Общая\!!!Фотографии коллекций\Обои\Khroma\Oxygen\Oxygen-OXY4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77072"/>
            <a:ext cx="2088232" cy="2520280"/>
          </a:xfrm>
          <a:prstGeom prst="rect">
            <a:avLst/>
          </a:prstGeom>
          <a:noFill/>
        </p:spPr>
      </p:pic>
      <p:pic>
        <p:nvPicPr>
          <p:cNvPr id="2052" name="Picture 4" descr="\\files\Share\Общая\!!!Фотографии коллекций\Обои\Khroma\Oxygen\Oxygen-OXY5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573016"/>
            <a:ext cx="2258194" cy="2592288"/>
          </a:xfrm>
          <a:prstGeom prst="rect">
            <a:avLst/>
          </a:prstGeom>
          <a:noFill/>
        </p:spPr>
      </p:pic>
      <p:pic>
        <p:nvPicPr>
          <p:cNvPr id="2054" name="Picture 6" descr="\\files\Share\Общая\!!!Фотографии коллекций\Обои\Khroma\Oxygen\Oxygen-OXY2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272761"/>
            <a:ext cx="2088232" cy="2520280"/>
          </a:xfrm>
          <a:prstGeom prst="rect">
            <a:avLst/>
          </a:prstGeom>
          <a:noFill/>
        </p:spPr>
      </p:pic>
      <p:pic>
        <p:nvPicPr>
          <p:cNvPr id="10" name="Picture 5" descr="\\files\Share\Общая\!!!Фотографии коллекций\Обои\Khroma\Oxygen\Oxygen-OXY1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836712"/>
            <a:ext cx="2247907" cy="2670780"/>
          </a:xfrm>
          <a:prstGeom prst="rect">
            <a:avLst/>
          </a:prstGeom>
          <a:noFill/>
        </p:spPr>
      </p:pic>
      <p:pic>
        <p:nvPicPr>
          <p:cNvPr id="11" name="Picture 2" descr="C:\Users\region1.region6\Desktop\ОБУЧАЮЩИЕ ПРЕЗЕНТАЦИИ\logos2.jpg"/>
          <p:cNvPicPr>
            <a:picLocks noChangeAspect="1" noChangeArrowheads="1"/>
          </p:cNvPicPr>
          <p:nvPr/>
        </p:nvPicPr>
        <p:blipFill rotWithShape="1">
          <a:blip r:embed="rId7" cstate="print"/>
          <a:srcRect l="21871" r="21516"/>
          <a:stretch/>
        </p:blipFill>
        <p:spPr bwMode="auto">
          <a:xfrm>
            <a:off x="7126616" y="6162750"/>
            <a:ext cx="2017384" cy="6623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\\files\Share\Общая\!!!Фотографии коллекций\Обои\Khroma Zoom\Cuddles and Hugs\CuddlesandHugs-HUGSPERE0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5255" y="134989"/>
            <a:ext cx="4700065" cy="6615345"/>
          </a:xfrm>
          <a:prstGeom prst="rect">
            <a:avLst/>
          </a:prstGeom>
          <a:noFill/>
        </p:spPr>
      </p:pic>
      <p:pic>
        <p:nvPicPr>
          <p:cNvPr id="29699" name="Picture 3" descr="\\files\Share\Общая\!!!Фотографии коллекций\Обои\Khroma Zoom\Cuddles and Hugs\CuddlesandHugs-HUG1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89040"/>
            <a:ext cx="2453644" cy="2961295"/>
          </a:xfrm>
          <a:prstGeom prst="rect">
            <a:avLst/>
          </a:prstGeom>
          <a:noFill/>
        </p:spPr>
      </p:pic>
      <p:pic>
        <p:nvPicPr>
          <p:cNvPr id="29700" name="Picture 4" descr="\\files\Share\Общая\!!!Фотографии коллекций\Обои\Khroma Zoom\Cuddles and Hugs\CuddlesandHugs-HUG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720010"/>
            <a:ext cx="2520280" cy="3041718"/>
          </a:xfrm>
          <a:prstGeom prst="rect">
            <a:avLst/>
          </a:prstGeom>
          <a:noFill/>
        </p:spPr>
      </p:pic>
      <p:pic>
        <p:nvPicPr>
          <p:cNvPr id="32771" name="Picture 3" descr="C:\Users\region1.region6\Desktop\ОБУЧАЮЩИЕ ПРЕЗЕНТАЦИИ\logos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6349361"/>
            <a:ext cx="2736304" cy="508639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5760"/>
            <a:ext cx="4778520" cy="576064"/>
          </a:xfrm>
        </p:spPr>
        <p:txBody>
          <a:bodyPr>
            <a:normAutofit fontScale="90000"/>
          </a:bodyPr>
          <a:lstStyle/>
          <a:p>
            <a:pPr algn="l"/>
            <a:r>
              <a:rPr lang="en-US" sz="2500" dirty="0" smtClean="0">
                <a:latin typeface="Century Gothic" panose="020B0502020202020204" pitchFamily="34" charset="0"/>
              </a:rPr>
              <a:t>Cuddles and hugs </a:t>
            </a:r>
            <a:r>
              <a:rPr lang="ru-RU" sz="2000" dirty="0" smtClean="0">
                <a:latin typeface="Century Gothic" panose="020B0502020202020204" pitchFamily="34" charset="0"/>
              </a:rPr>
              <a:t> заказная программа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\\files\Share\Общая\!!!Фотографии коллекций\Обои\Khroma Zoom\Cuddles and Hugs\CuddlesandHugs-HUG301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5435" y="116632"/>
            <a:ext cx="4368618" cy="6718208"/>
          </a:xfrm>
          <a:prstGeom prst="rect">
            <a:avLst/>
          </a:prstGeom>
          <a:noFill/>
        </p:spPr>
      </p:pic>
      <p:pic>
        <p:nvPicPr>
          <p:cNvPr id="30723" name="Picture 3" descr="\\files\Share\Общая\!!!Фотографии коллекций\Обои\Khroma Zoom\Cuddles and Hugs\CuddlesandHugs-HUG120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764704"/>
            <a:ext cx="4176465" cy="6057900"/>
          </a:xfrm>
          <a:prstGeom prst="rect">
            <a:avLst/>
          </a:prstGeom>
          <a:noFill/>
        </p:spPr>
      </p:pic>
      <p:pic>
        <p:nvPicPr>
          <p:cNvPr id="5" name="Picture 3" descr="C:\Users\region1.region6\Desktop\ОБУЧАЮЩИЕ ПРЕЗЕНТАЦИИ\logos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9744" y="6237312"/>
            <a:ext cx="2304256" cy="428328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5760"/>
            <a:ext cx="4778520" cy="576064"/>
          </a:xfrm>
        </p:spPr>
        <p:txBody>
          <a:bodyPr>
            <a:normAutofit fontScale="90000"/>
          </a:bodyPr>
          <a:lstStyle/>
          <a:p>
            <a:pPr algn="l"/>
            <a:r>
              <a:rPr lang="en-US" sz="2500" dirty="0" smtClean="0">
                <a:latin typeface="Century Gothic" panose="020B0502020202020204" pitchFamily="34" charset="0"/>
              </a:rPr>
              <a:t>Cuddles and hugs </a:t>
            </a:r>
            <a:r>
              <a:rPr lang="ru-RU" sz="2000" dirty="0" smtClean="0">
                <a:latin typeface="Century Gothic" panose="020B0502020202020204" pitchFamily="34" charset="0"/>
              </a:rPr>
              <a:t> заказная программа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region1.region6\Desktop\ОБУЧАЮЩИЕ ПРЕЗЕНТАЦИИ\KHROMA\Wild\Wild-WIL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636912"/>
            <a:ext cx="1800200" cy="2172655"/>
          </a:xfrm>
          <a:prstGeom prst="rect">
            <a:avLst/>
          </a:prstGeom>
          <a:noFill/>
        </p:spPr>
      </p:pic>
      <p:pic>
        <p:nvPicPr>
          <p:cNvPr id="9220" name="Picture 4" descr="C:\Users\region1.region6\Desktop\ОБУЧАЮЩИЕ ПРЕЗЕНТАЦИИ\KHROMA\Wild\Wild-DGWIL1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159" y="764704"/>
            <a:ext cx="2551812" cy="5960077"/>
          </a:xfrm>
          <a:prstGeom prst="rect">
            <a:avLst/>
          </a:prstGeom>
          <a:noFill/>
        </p:spPr>
      </p:pic>
      <p:pic>
        <p:nvPicPr>
          <p:cNvPr id="3074" name="Picture 2" descr="\\files\Share\Общая\!!!Фотографии коллекций\Обои\Khroma\Wild\Wild-WIL101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90039" y="806906"/>
            <a:ext cx="3065354" cy="6006470"/>
          </a:xfrm>
          <a:prstGeom prst="rect">
            <a:avLst/>
          </a:prstGeom>
          <a:noFill/>
        </p:spPr>
      </p:pic>
      <p:pic>
        <p:nvPicPr>
          <p:cNvPr id="3076" name="Picture 4" descr="\\files\Share\Общая\!!!Фотографии коллекций\Обои\Khroma\Wild\Wild-WIL606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61856" y="764703"/>
            <a:ext cx="3154680" cy="5960077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546577" cy="634082"/>
          </a:xfrm>
        </p:spPr>
        <p:txBody>
          <a:bodyPr>
            <a:normAutofit/>
          </a:bodyPr>
          <a:lstStyle/>
          <a:p>
            <a:pPr algn="l"/>
            <a:r>
              <a:rPr lang="en-US" sz="2500" dirty="0" smtClean="0">
                <a:latin typeface="Century Gothic" panose="020B0502020202020204" pitchFamily="34" charset="0"/>
              </a:rPr>
              <a:t>Wild</a:t>
            </a:r>
            <a:r>
              <a:rPr lang="ru-RU" sz="2500" b="1" dirty="0" smtClean="0"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latin typeface="Century Gothic" panose="020B0502020202020204" pitchFamily="34" charset="0"/>
              </a:rPr>
              <a:t>складская программа НОВИНКА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pic>
        <p:nvPicPr>
          <p:cNvPr id="11" name="Picture 2" descr="C:\Users\region1.region6\Desktop\ОБУЧАЮЩИЕ ПРЕЗЕНТАЦИИ\logos2.jpg"/>
          <p:cNvPicPr>
            <a:picLocks noChangeAspect="1" noChangeArrowheads="1"/>
          </p:cNvPicPr>
          <p:nvPr/>
        </p:nvPicPr>
        <p:blipFill rotWithShape="1">
          <a:blip r:embed="rId7" cstate="print"/>
          <a:srcRect l="21871" r="21516"/>
          <a:stretch/>
        </p:blipFill>
        <p:spPr bwMode="auto">
          <a:xfrm>
            <a:off x="7126616" y="6195603"/>
            <a:ext cx="2017384" cy="6623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\\files\Share\Общая\!!!Фотографии коллекций\Обои\Khroma Zoom\Cuddles and Hugs\CuddlesandHugs-HUG1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16632"/>
            <a:ext cx="4320480" cy="6709370"/>
          </a:xfrm>
          <a:prstGeom prst="rect">
            <a:avLst/>
          </a:prstGeom>
          <a:noFill/>
        </p:spPr>
      </p:pic>
      <p:pic>
        <p:nvPicPr>
          <p:cNvPr id="31747" name="Picture 3" descr="\\files\Share\Общая\!!!Фотографии коллекций\Обои\Khroma Zoom\Cuddles and Hugs\CuddlesandHugs-HUG8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4104456" cy="5942403"/>
          </a:xfrm>
          <a:prstGeom prst="rect">
            <a:avLst/>
          </a:prstGeom>
          <a:noFill/>
        </p:spPr>
      </p:pic>
      <p:pic>
        <p:nvPicPr>
          <p:cNvPr id="5" name="Picture 3" descr="C:\Users\region1.region6\Desktop\ОБУЧАЮЩИЕ ПРЕЗЕНТАЦИИ\logos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6709" y="6341289"/>
            <a:ext cx="2736304" cy="508639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5760"/>
            <a:ext cx="4778520" cy="576064"/>
          </a:xfrm>
        </p:spPr>
        <p:txBody>
          <a:bodyPr>
            <a:normAutofit fontScale="90000"/>
          </a:bodyPr>
          <a:lstStyle/>
          <a:p>
            <a:pPr algn="l"/>
            <a:r>
              <a:rPr lang="en-US" sz="2500" dirty="0" smtClean="0">
                <a:latin typeface="Century Gothic" panose="020B0502020202020204" pitchFamily="34" charset="0"/>
              </a:rPr>
              <a:t>Cuddles and hugs </a:t>
            </a:r>
            <a:r>
              <a:rPr lang="ru-RU" sz="2000" dirty="0" smtClean="0">
                <a:latin typeface="Century Gothic" panose="020B0502020202020204" pitchFamily="34" charset="0"/>
              </a:rPr>
              <a:t> заказная программа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\\files\Share\Общая\!!!Фотографии коллекций\Обои\Khroma Zoom\Cuddles and Hugs\CuddlesandHugs-HUG1002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7234" y="0"/>
            <a:ext cx="4684131" cy="6858000"/>
          </a:xfrm>
          <a:prstGeom prst="rect">
            <a:avLst/>
          </a:prstGeom>
          <a:noFill/>
        </p:spPr>
      </p:pic>
      <p:pic>
        <p:nvPicPr>
          <p:cNvPr id="4" name="Picture 3" descr="C:\Users\region1.region6\Desktop\ОБУЧАЮЩИЕ ПРЕЗЕНТАЦИИ\logos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7696" y="6165304"/>
            <a:ext cx="2736304" cy="508639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5760"/>
            <a:ext cx="3851920" cy="1118984"/>
          </a:xfrm>
        </p:spPr>
        <p:txBody>
          <a:bodyPr>
            <a:normAutofit/>
          </a:bodyPr>
          <a:lstStyle/>
          <a:p>
            <a:pPr algn="l"/>
            <a:r>
              <a:rPr lang="en-US" sz="2500" dirty="0" smtClean="0">
                <a:latin typeface="Century Gothic" panose="020B0502020202020204" pitchFamily="34" charset="0"/>
              </a:rPr>
              <a:t>Cuddles and hugs </a:t>
            </a:r>
            <a:r>
              <a:rPr lang="ru-RU" sz="2000" dirty="0" smtClean="0">
                <a:latin typeface="Century Gothic" panose="020B0502020202020204" pitchFamily="34" charset="0"/>
              </a:rPr>
              <a:t> заказная программа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files\Share\Общая\!!!Фотографии коллекций\Обои\Khroma\Aida\Aida-DGAID00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16632"/>
            <a:ext cx="4011257" cy="6624736"/>
          </a:xfrm>
          <a:prstGeom prst="rect">
            <a:avLst/>
          </a:prstGeom>
          <a:noFill/>
        </p:spPr>
      </p:pic>
      <p:pic>
        <p:nvPicPr>
          <p:cNvPr id="18435" name="Picture 3" descr="\\files\Share\Общая\!!!Фотографии коллекций\Обои\Khroma\Aida\Aida-DGAID1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269" y="4473117"/>
            <a:ext cx="3816424" cy="1224136"/>
          </a:xfrm>
          <a:prstGeom prst="rect">
            <a:avLst/>
          </a:prstGeom>
          <a:noFill/>
        </p:spPr>
      </p:pic>
      <p:pic>
        <p:nvPicPr>
          <p:cNvPr id="18436" name="Picture 4" descr="\\files\Share\Общая\!!!Фотографии коллекций\Обои\Khroma\Aida\Aida-DGAID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052736"/>
            <a:ext cx="3744416" cy="1296144"/>
          </a:xfrm>
          <a:prstGeom prst="rect">
            <a:avLst/>
          </a:prstGeom>
          <a:noFill/>
        </p:spPr>
      </p:pic>
      <p:pic>
        <p:nvPicPr>
          <p:cNvPr id="18437" name="Picture 5" descr="\\files\Share\Общая\!!!Фотографии коллекций\Обои\Khroma\Aida\Aida-DGAID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269" y="2708920"/>
            <a:ext cx="3744416" cy="1224136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5760"/>
            <a:ext cx="3851920" cy="686936"/>
          </a:xfrm>
        </p:spPr>
        <p:txBody>
          <a:bodyPr>
            <a:normAutofit/>
          </a:bodyPr>
          <a:lstStyle/>
          <a:p>
            <a:pPr algn="l"/>
            <a:r>
              <a:rPr lang="en-US" sz="2500" dirty="0" smtClean="0">
                <a:latin typeface="Century Gothic" panose="020B0502020202020204" pitchFamily="34" charset="0"/>
              </a:rPr>
              <a:t>Aida </a:t>
            </a:r>
            <a:r>
              <a:rPr lang="ru-RU" sz="2000" dirty="0" smtClean="0">
                <a:latin typeface="Century Gothic" panose="020B0502020202020204" pitchFamily="34" charset="0"/>
              </a:rPr>
              <a:t>заказная программа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pic>
        <p:nvPicPr>
          <p:cNvPr id="8" name="Picture 2" descr="C:\Users\region1.region6\Desktop\ОБУЧАЮЩИЕ ПРЕЗЕНТАЦИИ\logos2.jpg"/>
          <p:cNvPicPr>
            <a:picLocks noChangeAspect="1" noChangeArrowheads="1"/>
          </p:cNvPicPr>
          <p:nvPr/>
        </p:nvPicPr>
        <p:blipFill rotWithShape="1">
          <a:blip r:embed="rId7" cstate="print"/>
          <a:srcRect l="21871" r="21516"/>
          <a:stretch/>
        </p:blipFill>
        <p:spPr bwMode="auto">
          <a:xfrm>
            <a:off x="7009676" y="6195603"/>
            <a:ext cx="2017384" cy="6623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5760"/>
            <a:ext cx="3851920" cy="686936"/>
          </a:xfrm>
        </p:spPr>
        <p:txBody>
          <a:bodyPr>
            <a:normAutofit/>
          </a:bodyPr>
          <a:lstStyle/>
          <a:p>
            <a:pPr algn="l"/>
            <a:r>
              <a:rPr lang="en-US" sz="2500" dirty="0" smtClean="0">
                <a:latin typeface="Century Gothic" panose="020B0502020202020204" pitchFamily="34" charset="0"/>
              </a:rPr>
              <a:t>Aida </a:t>
            </a:r>
            <a:r>
              <a:rPr lang="ru-RU" sz="2000" dirty="0" smtClean="0">
                <a:latin typeface="Century Gothic" panose="020B0502020202020204" pitchFamily="34" charset="0"/>
              </a:rPr>
              <a:t>заказная программа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8011" y="116632"/>
            <a:ext cx="4582254" cy="6425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910" y="710827"/>
            <a:ext cx="3976042" cy="583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region1.region6\Desktop\ОБУЧАЮЩИЕ ПРЕЗЕНТАЦИИ\logos2.jpg"/>
          <p:cNvPicPr>
            <a:picLocks noChangeAspect="1" noChangeArrowheads="1"/>
          </p:cNvPicPr>
          <p:nvPr/>
        </p:nvPicPr>
        <p:blipFill rotWithShape="1">
          <a:blip r:embed="rId4" cstate="print"/>
          <a:srcRect l="21871" r="21516"/>
          <a:stretch/>
        </p:blipFill>
        <p:spPr bwMode="auto">
          <a:xfrm>
            <a:off x="7113990" y="6210863"/>
            <a:ext cx="2017384" cy="662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0298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5245" y="58438"/>
            <a:ext cx="4448175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564" y="781277"/>
            <a:ext cx="4292420" cy="5944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5760"/>
            <a:ext cx="3851920" cy="686936"/>
          </a:xfrm>
        </p:spPr>
        <p:txBody>
          <a:bodyPr>
            <a:normAutofit/>
          </a:bodyPr>
          <a:lstStyle/>
          <a:p>
            <a:pPr algn="l"/>
            <a:r>
              <a:rPr lang="en-US" sz="2500" dirty="0" smtClean="0">
                <a:latin typeface="Century Gothic" panose="020B0502020202020204" pitchFamily="34" charset="0"/>
              </a:rPr>
              <a:t>Aida </a:t>
            </a:r>
            <a:r>
              <a:rPr lang="ru-RU" sz="2000" dirty="0" smtClean="0">
                <a:latin typeface="Century Gothic" panose="020B0502020202020204" pitchFamily="34" charset="0"/>
              </a:rPr>
              <a:t>заказная программа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pic>
        <p:nvPicPr>
          <p:cNvPr id="8" name="Picture 2" descr="C:\Users\region1.region6\Desktop\ОБУЧАЮЩИЕ ПРЕЗЕНТАЦИИ\logos2.jpg"/>
          <p:cNvPicPr>
            <a:picLocks noChangeAspect="1" noChangeArrowheads="1"/>
          </p:cNvPicPr>
          <p:nvPr/>
        </p:nvPicPr>
        <p:blipFill rotWithShape="1">
          <a:blip r:embed="rId4" cstate="print"/>
          <a:srcRect l="21871" r="21516"/>
          <a:stretch/>
        </p:blipFill>
        <p:spPr bwMode="auto">
          <a:xfrm>
            <a:off x="7126616" y="6195603"/>
            <a:ext cx="2017384" cy="662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347941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4608512" cy="648072"/>
          </a:xfrm>
        </p:spPr>
        <p:txBody>
          <a:bodyPr>
            <a:normAutofit fontScale="90000"/>
          </a:bodyPr>
          <a:lstStyle/>
          <a:p>
            <a:pPr algn="l"/>
            <a:r>
              <a:rPr lang="en-US" sz="2500" dirty="0" err="1" smtClean="0">
                <a:latin typeface="Century Gothic" panose="020B0502020202020204" pitchFamily="34" charset="0"/>
              </a:rPr>
              <a:t>Akina</a:t>
            </a:r>
            <a:r>
              <a:rPr lang="ru-RU" sz="2500" dirty="0" smtClean="0">
                <a:latin typeface="Century Gothic" panose="020B0502020202020204" pitchFamily="34" charset="0"/>
              </a:rPr>
              <a:t> складская программа</a:t>
            </a:r>
            <a:endParaRPr lang="ru-RU" sz="2500" dirty="0">
              <a:latin typeface="Century Gothic" panose="020B0502020202020204" pitchFamily="34" charset="0"/>
            </a:endParaRPr>
          </a:p>
        </p:txBody>
      </p:sp>
      <p:pic>
        <p:nvPicPr>
          <p:cNvPr id="12290" name="Picture 2" descr="\\files\Share\Общая\!!!Фотографии коллекций\Обои\Khroma\Akina\Akina-AKI402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772816"/>
            <a:ext cx="6442943" cy="4761350"/>
          </a:xfrm>
          <a:prstGeom prst="rect">
            <a:avLst/>
          </a:prstGeom>
          <a:noFill/>
        </p:spPr>
      </p:pic>
      <p:pic>
        <p:nvPicPr>
          <p:cNvPr id="5" name="Picture 2" descr="C:\Users\User\Desktop\Бельгия фото с телефона\20150528_120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8447" y="188640"/>
            <a:ext cx="243693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region1.region6\Desktop\ОБУЧАЮЩИЕ ПРЕЗЕНТАЦИИ\logos2.jpg"/>
          <p:cNvPicPr>
            <a:picLocks noChangeAspect="1" noChangeArrowheads="1"/>
          </p:cNvPicPr>
          <p:nvPr/>
        </p:nvPicPr>
        <p:blipFill rotWithShape="1">
          <a:blip r:embed="rId4" cstate="print"/>
          <a:srcRect l="21871" r="21516"/>
          <a:stretch/>
        </p:blipFill>
        <p:spPr bwMode="auto">
          <a:xfrm>
            <a:off x="7020273" y="6053622"/>
            <a:ext cx="2017384" cy="6623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7984" y="4797152"/>
            <a:ext cx="3682752" cy="1617043"/>
          </a:xfrm>
        </p:spPr>
        <p:txBody>
          <a:bodyPr/>
          <a:lstStyle/>
          <a:p>
            <a:pPr>
              <a:buNone/>
            </a:pPr>
            <a:r>
              <a:rPr lang="en-US" dirty="0" err="1" smtClean="0"/>
              <a:t>masureel</a:t>
            </a:r>
            <a:endParaRPr lang="en-US" dirty="0" smtClean="0"/>
          </a:p>
          <a:p>
            <a:pPr>
              <a:buNone/>
            </a:pPr>
            <a:r>
              <a:rPr lang="en-US" dirty="0" err="1" smtClean="0"/>
              <a:t>ampir_decor</a:t>
            </a:r>
            <a:endParaRPr lang="ru-RU" dirty="0"/>
          </a:p>
        </p:txBody>
      </p:sp>
      <p:pic>
        <p:nvPicPr>
          <p:cNvPr id="29698" name="Picture 2" descr="C:\Users\region1.region6\Desktop\ОБУЧАЮЩИЕ ПРЕЗЕНТАЦИИ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501008"/>
            <a:ext cx="3048000" cy="3048000"/>
          </a:xfrm>
          <a:prstGeom prst="rect">
            <a:avLst/>
          </a:prstGeom>
          <a:noFill/>
        </p:spPr>
      </p:pic>
      <p:pic>
        <p:nvPicPr>
          <p:cNvPr id="36866" name="Picture 2" descr="C:\Users\region1.region6\Desktop\ОБУЧАЮЩИЕ ПРЕЗЕНТАЦИИ\logo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0735" y="1772816"/>
            <a:ext cx="4075481" cy="757572"/>
          </a:xfrm>
          <a:prstGeom prst="rect">
            <a:avLst/>
          </a:prstGeom>
          <a:noFill/>
        </p:spPr>
      </p:pic>
      <p:pic>
        <p:nvPicPr>
          <p:cNvPr id="6" name="Picture 3" descr="C:\Users\region1.region6\Desktop\ОБУЧАЮЩИЕ ПРЕЗЕНТАЦИИ\logos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2924943"/>
            <a:ext cx="3355402" cy="728899"/>
          </a:xfrm>
          <a:prstGeom prst="rect">
            <a:avLst/>
          </a:prstGeom>
          <a:noFill/>
        </p:spPr>
      </p:pic>
      <p:pic>
        <p:nvPicPr>
          <p:cNvPr id="7" name="Picture 4" descr="C:\Users\User\Desktop\ВЕБИНАРЫ\logos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91" r="7109"/>
          <a:stretch/>
        </p:blipFill>
        <p:spPr bwMode="auto">
          <a:xfrm>
            <a:off x="3851920" y="620688"/>
            <a:ext cx="3355402" cy="72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region1.region6\Desktop\ОБУЧАЮЩИЕ ПРЕЗЕНТАЦИИ\KHROMA\Wild\Wild-WIL1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4957" y="4728442"/>
            <a:ext cx="1688302" cy="1903984"/>
          </a:xfrm>
          <a:prstGeom prst="rect">
            <a:avLst/>
          </a:prstGeom>
          <a:noFill/>
        </p:spPr>
      </p:pic>
      <p:pic>
        <p:nvPicPr>
          <p:cNvPr id="4098" name="Picture 2" descr="\\files\Share\Общая\!!!Фотографии коллекций\Обои\Khroma\Wild\Wild-WIL507_1.jpg"/>
          <p:cNvPicPr>
            <a:picLocks noChangeAspect="1" noChangeArrowheads="1"/>
          </p:cNvPicPr>
          <p:nvPr/>
        </p:nvPicPr>
        <p:blipFill>
          <a:blip r:embed="rId4" cstate="print"/>
          <a:srcRect l="35512" b="2829"/>
          <a:stretch>
            <a:fillRect/>
          </a:stretch>
        </p:blipFill>
        <p:spPr bwMode="auto">
          <a:xfrm>
            <a:off x="5831690" y="692696"/>
            <a:ext cx="3269010" cy="5939730"/>
          </a:xfrm>
          <a:prstGeom prst="rect">
            <a:avLst/>
          </a:prstGeom>
          <a:noFill/>
        </p:spPr>
      </p:pic>
      <p:pic>
        <p:nvPicPr>
          <p:cNvPr id="4099" name="Picture 3" descr="\\files\Share\Общая\!!!Фотографии коллекций\Обои\Khroma\Wild\Wild-WIL302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692696"/>
            <a:ext cx="3812323" cy="6023323"/>
          </a:xfrm>
          <a:prstGeom prst="rect">
            <a:avLst/>
          </a:prstGeom>
          <a:noFill/>
        </p:spPr>
      </p:pic>
      <p:pic>
        <p:nvPicPr>
          <p:cNvPr id="4100" name="Picture 4" descr="\\files\Share\Общая\!!!Фотографии коллекций\Обои\Khroma\Wild\Wild-WIL5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44956" y="2705587"/>
            <a:ext cx="1639027" cy="1978136"/>
          </a:xfrm>
          <a:prstGeom prst="rect">
            <a:avLst/>
          </a:prstGeom>
          <a:noFill/>
        </p:spPr>
      </p:pic>
      <p:pic>
        <p:nvPicPr>
          <p:cNvPr id="4101" name="Picture 5" descr="\\files\Share\Общая\!!!Фотографии коллекций\Обои\Khroma\Wild\Wild-WIL2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44957" y="709861"/>
            <a:ext cx="1639026" cy="1978134"/>
          </a:xfrm>
          <a:prstGeom prst="rect">
            <a:avLst/>
          </a:prstGeom>
          <a:noFill/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3196" y="153566"/>
            <a:ext cx="5494908" cy="634082"/>
          </a:xfrm>
        </p:spPr>
        <p:txBody>
          <a:bodyPr>
            <a:normAutofit/>
          </a:bodyPr>
          <a:lstStyle/>
          <a:p>
            <a:pPr algn="l"/>
            <a:r>
              <a:rPr lang="en-US" sz="2500" dirty="0" smtClean="0">
                <a:latin typeface="Century Gothic" panose="020B0502020202020204" pitchFamily="34" charset="0"/>
              </a:rPr>
              <a:t>Wild</a:t>
            </a:r>
            <a:r>
              <a:rPr lang="ru-RU" sz="2500" b="1" dirty="0" smtClean="0"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latin typeface="Century Gothic" panose="020B0502020202020204" pitchFamily="34" charset="0"/>
              </a:rPr>
              <a:t>складская программа НОВИНКА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pic>
        <p:nvPicPr>
          <p:cNvPr id="12" name="Picture 2" descr="C:\Users\region1.region6\Desktop\ОБУЧАЮЩИЕ ПРЕЗЕНТАЦИИ\logos2.jpg"/>
          <p:cNvPicPr>
            <a:picLocks noChangeAspect="1" noChangeArrowheads="1"/>
          </p:cNvPicPr>
          <p:nvPr/>
        </p:nvPicPr>
        <p:blipFill rotWithShape="1">
          <a:blip r:embed="rId8" cstate="print"/>
          <a:srcRect l="21871" r="21516"/>
          <a:stretch/>
        </p:blipFill>
        <p:spPr bwMode="auto">
          <a:xfrm>
            <a:off x="6948264" y="6195603"/>
            <a:ext cx="2017384" cy="6623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0414"/>
            <a:ext cx="4586074" cy="648072"/>
          </a:xfrm>
        </p:spPr>
        <p:txBody>
          <a:bodyPr>
            <a:noAutofit/>
          </a:bodyPr>
          <a:lstStyle/>
          <a:p>
            <a:pPr algn="l"/>
            <a:r>
              <a:rPr lang="en-US" sz="2500" dirty="0" smtClean="0">
                <a:latin typeface="Century Gothic" panose="020B0502020202020204" pitchFamily="34" charset="0"/>
              </a:rPr>
              <a:t>Gatsby</a:t>
            </a:r>
            <a:r>
              <a:rPr lang="ru-RU" sz="2500" dirty="0" smtClean="0"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latin typeface="Century Gothic" panose="020B0502020202020204" pitchFamily="34" charset="0"/>
              </a:rPr>
              <a:t>складская программа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pic>
        <p:nvPicPr>
          <p:cNvPr id="6" name="Picture 2" descr="\\files\Share\Общая\!!!Фотографии коллекций\Обои\Khroma\Gatsby\Интерьеры tif\PICTGAT105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04026"/>
            <a:ext cx="4404712" cy="6671449"/>
          </a:xfrm>
          <a:prstGeom prst="rect">
            <a:avLst/>
          </a:prstGeom>
          <a:noFill/>
        </p:spPr>
      </p:pic>
      <p:pic>
        <p:nvPicPr>
          <p:cNvPr id="7" name="Picture 2" descr="\\files\Share\Общая\!!!Фотографии коллекций\Обои\Khroma\Gatsby\Gatsby-GAT402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692696"/>
            <a:ext cx="4248472" cy="6082780"/>
          </a:xfrm>
          <a:prstGeom prst="rect">
            <a:avLst/>
          </a:prstGeom>
          <a:noFill/>
        </p:spPr>
      </p:pic>
      <p:pic>
        <p:nvPicPr>
          <p:cNvPr id="9" name="Picture 2" descr="C:\Users\region1.region6\Desktop\ОБУЧАЮЩИЕ ПРЕЗЕНТАЦИИ\logos2.jpg"/>
          <p:cNvPicPr>
            <a:picLocks noChangeAspect="1" noChangeArrowheads="1"/>
          </p:cNvPicPr>
          <p:nvPr/>
        </p:nvPicPr>
        <p:blipFill rotWithShape="1">
          <a:blip r:embed="rId5" cstate="print"/>
          <a:srcRect l="21871" r="21516"/>
          <a:stretch/>
        </p:blipFill>
        <p:spPr bwMode="auto">
          <a:xfrm>
            <a:off x="7126616" y="6195603"/>
            <a:ext cx="2017384" cy="6623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\\files\Share\Общая\!!!Фотографии коллекций\Обои\Khroma\Gatsby\Gatsby-GAT00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008" y="620689"/>
            <a:ext cx="4182968" cy="6095330"/>
          </a:xfrm>
          <a:prstGeom prst="rect">
            <a:avLst/>
          </a:prstGeom>
          <a:noFill/>
        </p:spPr>
      </p:pic>
      <p:pic>
        <p:nvPicPr>
          <p:cNvPr id="11" name="Picture 2" descr="\\files\Share\Общая\!!!Фотографии коллекций\Обои\Khroma\Gatsby\Интерьеры tif\PICTGAT303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8640"/>
            <a:ext cx="4368485" cy="6480720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07504" y="40414"/>
            <a:ext cx="4586074" cy="648072"/>
          </a:xfrm>
        </p:spPr>
        <p:txBody>
          <a:bodyPr>
            <a:noAutofit/>
          </a:bodyPr>
          <a:lstStyle/>
          <a:p>
            <a:pPr algn="l"/>
            <a:r>
              <a:rPr lang="en-US" sz="2500" dirty="0" smtClean="0">
                <a:latin typeface="Century Gothic" panose="020B0502020202020204" pitchFamily="34" charset="0"/>
              </a:rPr>
              <a:t>Gatsby</a:t>
            </a:r>
            <a:r>
              <a:rPr lang="ru-RU" sz="2500" dirty="0" smtClean="0"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latin typeface="Century Gothic" panose="020B0502020202020204" pitchFamily="34" charset="0"/>
              </a:rPr>
              <a:t>складская программа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pic>
        <p:nvPicPr>
          <p:cNvPr id="12" name="Picture 2" descr="C:\Users\region1.region6\Desktop\ОБУЧАЮЩИЕ ПРЕЗЕНТАЦИИ\logos2.jpg"/>
          <p:cNvPicPr>
            <a:picLocks noChangeAspect="1" noChangeArrowheads="1"/>
          </p:cNvPicPr>
          <p:nvPr/>
        </p:nvPicPr>
        <p:blipFill rotWithShape="1">
          <a:blip r:embed="rId4" cstate="print"/>
          <a:srcRect l="21871" r="21516"/>
          <a:stretch/>
        </p:blipFill>
        <p:spPr bwMode="auto">
          <a:xfrm>
            <a:off x="7126616" y="6195603"/>
            <a:ext cx="2017384" cy="6623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\\files\Share\Общая\!!!Фотографии коллекций\Обои\Khroma\Gatsby\Gatsby-GAT3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0931" y="980727"/>
            <a:ext cx="1879638" cy="1884623"/>
          </a:xfrm>
          <a:prstGeom prst="rect">
            <a:avLst/>
          </a:prstGeom>
          <a:noFill/>
        </p:spPr>
      </p:pic>
      <p:pic>
        <p:nvPicPr>
          <p:cNvPr id="11268" name="Picture 4" descr="\\files\Share\Общая\!!!Фотографии коллекций\Обои\Khroma\Gatsby\Gatsby-GAT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80728"/>
            <a:ext cx="1686468" cy="1884623"/>
          </a:xfrm>
          <a:prstGeom prst="rect">
            <a:avLst/>
          </a:prstGeom>
          <a:noFill/>
        </p:spPr>
      </p:pic>
      <p:pic>
        <p:nvPicPr>
          <p:cNvPr id="11270" name="Picture 6" descr="\\files\Share\Общая\!!!Фотографии коллекций\Обои\Khroma\Gatsby\Gatsby-GAT2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048" y="3009746"/>
            <a:ext cx="1757404" cy="1720938"/>
          </a:xfrm>
          <a:prstGeom prst="rect">
            <a:avLst/>
          </a:prstGeom>
          <a:noFill/>
        </p:spPr>
      </p:pic>
      <p:pic>
        <p:nvPicPr>
          <p:cNvPr id="8194" name="Picture 2" descr="\\files\Share\Общая\!!!Фотографии коллекций\Обои\Khroma\Gatsby\Gatsby-GAT501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16632"/>
            <a:ext cx="4544565" cy="6552728"/>
          </a:xfrm>
          <a:prstGeom prst="rect">
            <a:avLst/>
          </a:prstGeom>
          <a:noFill/>
        </p:spPr>
      </p:pic>
      <p:pic>
        <p:nvPicPr>
          <p:cNvPr id="8195" name="Picture 3" descr="\\files\Share\Общая\!!!Фотографии коллекций\Обои\Khroma\Gatsby\Gatsby-GAT1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866156"/>
            <a:ext cx="1686468" cy="1864966"/>
          </a:xfrm>
          <a:prstGeom prst="rect">
            <a:avLst/>
          </a:prstGeom>
          <a:noFill/>
        </p:spPr>
      </p:pic>
      <p:pic>
        <p:nvPicPr>
          <p:cNvPr id="8196" name="Picture 4" descr="\\files\Share\Общая\!!!Фотографии коллекций\Обои\Khroma\Gatsby\Gatsby-GAT0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80932" y="4866156"/>
            <a:ext cx="1757404" cy="1832035"/>
          </a:xfrm>
          <a:prstGeom prst="rect">
            <a:avLst/>
          </a:prstGeom>
          <a:noFill/>
        </p:spPr>
      </p:pic>
      <p:pic>
        <p:nvPicPr>
          <p:cNvPr id="8197" name="Picture 5" descr="\\files\Share\Общая\!!!Фотографии коллекций\Обои\Khroma\Gatsby\Gatsby-GAT1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130" y="3068960"/>
            <a:ext cx="1653850" cy="1661724"/>
          </a:xfrm>
          <a:prstGeom prst="rect">
            <a:avLst/>
          </a:prstGeom>
          <a:noFill/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07504" y="40414"/>
            <a:ext cx="4586074" cy="648072"/>
          </a:xfrm>
        </p:spPr>
        <p:txBody>
          <a:bodyPr>
            <a:noAutofit/>
          </a:bodyPr>
          <a:lstStyle/>
          <a:p>
            <a:pPr algn="l"/>
            <a:r>
              <a:rPr lang="en-US" sz="2500" dirty="0" smtClean="0">
                <a:latin typeface="Century Gothic" panose="020B0502020202020204" pitchFamily="34" charset="0"/>
              </a:rPr>
              <a:t>Gatsby</a:t>
            </a:r>
            <a:r>
              <a:rPr lang="ru-RU" sz="2500" dirty="0" smtClean="0"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latin typeface="Century Gothic" panose="020B0502020202020204" pitchFamily="34" charset="0"/>
              </a:rPr>
              <a:t>складская программа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pic>
        <p:nvPicPr>
          <p:cNvPr id="13" name="Picture 2" descr="C:\Users\region1.region6\Desktop\ОБУЧАЮЩИЕ ПРЕЗЕНТАЦИИ\logos2.jpg"/>
          <p:cNvPicPr>
            <a:picLocks noChangeAspect="1" noChangeArrowheads="1"/>
          </p:cNvPicPr>
          <p:nvPr/>
        </p:nvPicPr>
        <p:blipFill rotWithShape="1">
          <a:blip r:embed="rId9" cstate="print"/>
          <a:srcRect l="21871" r="21516"/>
          <a:stretch/>
        </p:blipFill>
        <p:spPr bwMode="auto">
          <a:xfrm>
            <a:off x="7126616" y="6195603"/>
            <a:ext cx="2017384" cy="6623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4778520" cy="576064"/>
          </a:xfrm>
        </p:spPr>
        <p:txBody>
          <a:bodyPr>
            <a:normAutofit fontScale="90000"/>
          </a:bodyPr>
          <a:lstStyle/>
          <a:p>
            <a:pPr algn="l"/>
            <a:r>
              <a:rPr lang="en-US" sz="2500" dirty="0" smtClean="0">
                <a:latin typeface="Century Gothic" panose="020B0502020202020204" pitchFamily="34" charset="0"/>
              </a:rPr>
              <a:t>Glasshouse</a:t>
            </a:r>
            <a:r>
              <a:rPr lang="ru-RU" sz="2000" dirty="0" smtClean="0">
                <a:latin typeface="Century Gothic" panose="020B0502020202020204" pitchFamily="34" charset="0"/>
              </a:rPr>
              <a:t> складская программа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pic>
        <p:nvPicPr>
          <p:cNvPr id="14338" name="Picture 2" descr="\\files\Share\Общая\!!!Фотографии коллекций\Обои\Khroma\Glasshouse\Glasshouse-GLA304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456" y="740853"/>
            <a:ext cx="4190064" cy="5998046"/>
          </a:xfrm>
          <a:prstGeom prst="rect">
            <a:avLst/>
          </a:prstGeom>
          <a:noFill/>
        </p:spPr>
      </p:pic>
      <p:pic>
        <p:nvPicPr>
          <p:cNvPr id="5" name="Picture 2" descr="\\files\Share\Общая\!!!Фотографии коллекций\Обои\Khroma\Glasshouse\Glasshouse-GLA403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5498" y="188640"/>
            <a:ext cx="4366981" cy="6480720"/>
          </a:xfrm>
          <a:prstGeom prst="rect">
            <a:avLst/>
          </a:prstGeom>
          <a:noFill/>
        </p:spPr>
      </p:pic>
      <p:pic>
        <p:nvPicPr>
          <p:cNvPr id="8" name="Picture 2" descr="C:\Users\region1.region6\Desktop\ОБУЧАЮЩИЕ ПРЕЗЕНТАЦИИ\logos2.jpg"/>
          <p:cNvPicPr>
            <a:picLocks noChangeAspect="1" noChangeArrowheads="1"/>
          </p:cNvPicPr>
          <p:nvPr/>
        </p:nvPicPr>
        <p:blipFill rotWithShape="1">
          <a:blip r:embed="rId5" cstate="print"/>
          <a:srcRect l="21871" r="21516"/>
          <a:stretch/>
        </p:blipFill>
        <p:spPr bwMode="auto">
          <a:xfrm>
            <a:off x="7126616" y="6195603"/>
            <a:ext cx="2017384" cy="6623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</TotalTime>
  <Words>799</Words>
  <Application>Microsoft Office PowerPoint</Application>
  <PresentationFormat>Экран (4:3)</PresentationFormat>
  <Paragraphs>220</Paragraphs>
  <Slides>46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Складская программа</vt:lpstr>
      <vt:lpstr>Складская программа</vt:lpstr>
      <vt:lpstr>Wild складская программа НОВИНКА</vt:lpstr>
      <vt:lpstr>Wild складская программа НОВИНКА</vt:lpstr>
      <vt:lpstr>Wild складская программа НОВИНКА</vt:lpstr>
      <vt:lpstr>Gatsby складская программа</vt:lpstr>
      <vt:lpstr>Gatsby складская программа</vt:lpstr>
      <vt:lpstr>Gatsby складская программа</vt:lpstr>
      <vt:lpstr>Glasshouse складская программа</vt:lpstr>
      <vt:lpstr>Glasshouse складская программа</vt:lpstr>
      <vt:lpstr>Glasshouse складская программа</vt:lpstr>
      <vt:lpstr>Roots складская программа</vt:lpstr>
      <vt:lpstr>Слайд 13</vt:lpstr>
      <vt:lpstr>Roots складская программа</vt:lpstr>
      <vt:lpstr>Evergreen складская программа</vt:lpstr>
      <vt:lpstr>Evergreen складская программа</vt:lpstr>
      <vt:lpstr>Evergreen складская программа</vt:lpstr>
      <vt:lpstr>Mazurka складская программа</vt:lpstr>
      <vt:lpstr>Mazurka складская программа</vt:lpstr>
      <vt:lpstr>Kwai складская программа</vt:lpstr>
      <vt:lpstr>Kwai складская программа</vt:lpstr>
      <vt:lpstr>Kwai складская программа</vt:lpstr>
      <vt:lpstr>Складская программа</vt:lpstr>
      <vt:lpstr>Earth заказная коллекция</vt:lpstr>
      <vt:lpstr>Earth заказная коллекция</vt:lpstr>
      <vt:lpstr>Earth заказная коллекция</vt:lpstr>
      <vt:lpstr>ONYX  заказная коллекция НОВИНКА</vt:lpstr>
      <vt:lpstr>ONYX  заказная коллекция НОВИНКА</vt:lpstr>
      <vt:lpstr>ONYX  заказная коллекция НОВИНКА</vt:lpstr>
      <vt:lpstr>Misuto заказная программа</vt:lpstr>
      <vt:lpstr>Misuto заказная программа</vt:lpstr>
      <vt:lpstr>Misuto заказная программа</vt:lpstr>
      <vt:lpstr>Слайд 33</vt:lpstr>
      <vt:lpstr>Слайд 34</vt:lpstr>
      <vt:lpstr>Слайд 35</vt:lpstr>
      <vt:lpstr>Слайд 36</vt:lpstr>
      <vt:lpstr>Слайд 37</vt:lpstr>
      <vt:lpstr>Cuddles and hugs  заказная программа</vt:lpstr>
      <vt:lpstr>Cuddles and hugs  заказная программа</vt:lpstr>
      <vt:lpstr>Cuddles and hugs  заказная программа</vt:lpstr>
      <vt:lpstr>Cuddles and hugs  заказная программа</vt:lpstr>
      <vt:lpstr>Aida заказная программа</vt:lpstr>
      <vt:lpstr>Aida заказная программа</vt:lpstr>
      <vt:lpstr>Aida заказная программа</vt:lpstr>
      <vt:lpstr>Akina складская программа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region1</dc:creator>
  <cp:lastModifiedBy>region1</cp:lastModifiedBy>
  <cp:revision>240</cp:revision>
  <dcterms:created xsi:type="dcterms:W3CDTF">2019-02-12T11:30:21Z</dcterms:created>
  <dcterms:modified xsi:type="dcterms:W3CDTF">2019-08-07T08:57:26Z</dcterms:modified>
</cp:coreProperties>
</file>